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62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microsoft.com/office/2007/relationships/hdphoto" Target="../media/hdphoto9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microsoft.com/office/2007/relationships/hdphoto" Target="../media/hdphoto10.wdp"/><Relationship Id="rId5" Type="http://schemas.openxmlformats.org/officeDocument/2006/relationships/image" Target="../media/image21.jp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42"/>
            <a:ext cx="9906000" cy="6872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476" y="1382991"/>
            <a:ext cx="943904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к Дню Защитника Отечества к спортивному мероприятию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 ну-ка, папы!!!»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 праздник!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 праздник!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мальчиков и пап,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военных поздравляет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веселый детский сад!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февраля мы отдаем дань уважения и благодарности тем, кто мужественно защищал родную землю от захватчиков, а так же тем, кто в мирное время несет нелегкую и ответственную службу. В этот день педагоги рассказывают детям, что такое смелость, мужество и отвага, разучивают стихи и танцы, посвященные празднику, готовят своими руками подарки папам и дедушкам, проводят различные мероприятия.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19355"/>
          <a:stretch/>
        </p:blipFill>
        <p:spPr>
          <a:xfrm>
            <a:off x="560512" y="2498537"/>
            <a:ext cx="2445705" cy="2166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3" b="100000" l="9836" r="898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3" y="332656"/>
            <a:ext cx="1507938" cy="2714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4" y="2682418"/>
            <a:ext cx="1315321" cy="20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6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84"/>
            <a:ext cx="9906000" cy="69037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480" y="188640"/>
            <a:ext cx="94330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канун праздника в нашем детском саду прошло спортивное мероприятие, под девизом «А ну-ка, ПАПЫ!». В мероприятии принимали участие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команды , дети совместно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папами,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состязаниях, чтобы показать свою силу, ловкость и быстроту, они преодолевали препятствия.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же наш праздник начался с «Весёлой зарядки», чтобы настроить наших пап на позитивность и весёлое состязание.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состязание по названием «Пехотинцы» 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папа с ребенком, папа идет большими шагами ребенок проползает змейкой между ног папы до куба, обратно бегут по прямой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2" b="26451"/>
          <a:stretch/>
        </p:blipFill>
        <p:spPr>
          <a:xfrm>
            <a:off x="3500021" y="4223317"/>
            <a:ext cx="2977965" cy="2395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r="14838"/>
          <a:stretch/>
        </p:blipFill>
        <p:spPr>
          <a:xfrm>
            <a:off x="3464017" y="1767341"/>
            <a:ext cx="2905957" cy="1853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6" y="4267486"/>
            <a:ext cx="2634683" cy="2634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" b="100000" l="26125" r="72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68" t="5377" r="27763"/>
          <a:stretch/>
        </p:blipFill>
        <p:spPr>
          <a:xfrm flipH="1">
            <a:off x="7505341" y="4267487"/>
            <a:ext cx="1137219" cy="2351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21" y="1688799"/>
            <a:ext cx="1507567" cy="20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8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4691" y="260648"/>
            <a:ext cx="92170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состязание «Донести картошку»- На расстоянии стоят столы, папы подбегают к ним, берут  одну картошку в ложку  и возвращаются к своей команде.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состязание «Самый сильный папа»- Папа с ребенком на плечах обегает стойку и возвращается к своей команде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Четвёртое состязание «Паровозик»- папы с обручами ,дети в обруче, передвигается паровозиком вокруг фишки  цепочкой и обратно.  Побеждает та команда, чей «Паровозик» быстрее приедет до финиша и не потеряет вагон.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r="12903"/>
          <a:stretch/>
        </p:blipFill>
        <p:spPr>
          <a:xfrm>
            <a:off x="2720752" y="866309"/>
            <a:ext cx="3822655" cy="2147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12448" r="26303" b="23035"/>
          <a:stretch/>
        </p:blipFill>
        <p:spPr>
          <a:xfrm>
            <a:off x="3134929" y="3428581"/>
            <a:ext cx="3405143" cy="2075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50" b="99750" l="30250" r="71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480611"/>
            <a:ext cx="2555380" cy="2555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598" r="89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652612"/>
            <a:ext cx="1148085" cy="25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1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84"/>
            <a:ext cx="9905999" cy="68808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475" y="188640"/>
            <a:ext cx="94330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Четвёртое состязание «Паровозик»- папы с обручами ,дети в обруче, передвигается паровозиком вокруг фишки  цепочкой и обратно.  Побеждает та команда, чей «Паровозик» быстрее приедет до финиша и не потеряет вагон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Пятое </a:t>
            </a:r>
            <a:r>
              <a:rPr lang="ru-RU" dirty="0"/>
              <a:t>состязание «Узнай своего ребёнка»-папы встают в одну линию к детям, завязывают глаза. А дети меняются местами.</a:t>
            </a:r>
          </a:p>
          <a:p>
            <a:r>
              <a:rPr lang="ru-RU" dirty="0"/>
              <a:t> Чтобы чу-чуть отдохнуть перед последним состязанием, дети приготовили для пап, дедушек военную песню «Бравые солдаты», очень задорная песня получилась у малышей.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26675" r="28536"/>
          <a:stretch/>
        </p:blipFill>
        <p:spPr>
          <a:xfrm>
            <a:off x="2000672" y="1109817"/>
            <a:ext cx="5250426" cy="3268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98" y="769979"/>
            <a:ext cx="2576970" cy="3948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2" y="927015"/>
            <a:ext cx="2045767" cy="37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52"/>
            <a:ext cx="9906000" cy="6849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480" y="205578"/>
            <a:ext cx="954281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</a:t>
            </a:r>
            <a:r>
              <a:rPr lang="ru-RU" dirty="0" smtClean="0"/>
              <a:t>последнее состязание «Смешной папа»- на </a:t>
            </a:r>
            <a:r>
              <a:rPr lang="ru-RU" dirty="0"/>
              <a:t>расстоянии стоит стул, там лежит юбка и платок. Папам нужно быстро подбежать, нарядиться и сесть на стул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окончанию праздника  дети вручили своим папам </a:t>
            </a:r>
            <a:r>
              <a:rPr lang="ru-RU" dirty="0" smtClean="0"/>
              <a:t>, дедушкам подарки</a:t>
            </a:r>
            <a:r>
              <a:rPr lang="ru-RU" dirty="0" smtClean="0"/>
              <a:t>. А так же были вручены грамоты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/>
              <a:t>праздник доставил всем присутствующим много положительных эмоций. Мы говорим огромное спасибо родителям, в особенности папам, за их внимание к своим детям, и участие в празднике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9" y="836712"/>
            <a:ext cx="4070006" cy="1831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836672"/>
            <a:ext cx="4032448" cy="1814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7154" r="30471" b="10132"/>
          <a:stretch/>
        </p:blipFill>
        <p:spPr>
          <a:xfrm>
            <a:off x="530455" y="3437860"/>
            <a:ext cx="3195125" cy="21076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20389" r="50000"/>
          <a:stretch/>
        </p:blipFill>
        <p:spPr>
          <a:xfrm>
            <a:off x="7679728" y="3201153"/>
            <a:ext cx="1939246" cy="2172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4" t="16419" r="40596"/>
          <a:stretch/>
        </p:blipFill>
        <p:spPr>
          <a:xfrm>
            <a:off x="5592411" y="3201154"/>
            <a:ext cx="1848562" cy="21720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33" b="100000" l="47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77" y="2862756"/>
            <a:ext cx="1712434" cy="27038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8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37" y="775492"/>
            <a:ext cx="2029097" cy="20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84"/>
            <a:ext cx="9906000" cy="69275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484" y="1844824"/>
            <a:ext cx="9289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детского сада от всего сердца поздравляет тех, кто оберегал и оберегает нашу Родину! Благодаря вам, мы каждый день просыпаемся и живем под мирным, голубым и чистым небом над головой!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r="12308"/>
          <a:stretch/>
        </p:blipFill>
        <p:spPr>
          <a:xfrm>
            <a:off x="2457284" y="3381101"/>
            <a:ext cx="4991431" cy="3136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96" y="3403662"/>
            <a:ext cx="1712784" cy="2872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24" y="4251025"/>
            <a:ext cx="1153921" cy="2475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7296" y="627624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Нагибина О.Г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177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345</Words>
  <Application>Microsoft Office PowerPoint</Application>
  <PresentationFormat>Лист A4 (210x297 мм)</PresentationFormat>
  <Paragraphs>76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2023-02-22T12:23:51Z</dcterms:created>
  <dcterms:modified xsi:type="dcterms:W3CDTF">2023-02-27T12:55:40Z</dcterms:modified>
</cp:coreProperties>
</file>