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795" y="43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905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39" y="4035552"/>
            <a:ext cx="4930140" cy="506425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9169" y="2120773"/>
            <a:ext cx="4049267" cy="3429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6857999" cy="9905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8914" y="2671699"/>
            <a:ext cx="2900171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34" Type="http://schemas.openxmlformats.org/officeDocument/2006/relationships/image" Target="../media/image6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31" Type="http://schemas.openxmlformats.org/officeDocument/2006/relationships/image" Target="../media/image63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26" Type="http://schemas.openxmlformats.org/officeDocument/2006/relationships/image" Target="../media/image91.png"/><Relationship Id="rId3" Type="http://schemas.openxmlformats.org/officeDocument/2006/relationships/image" Target="../media/image68.png"/><Relationship Id="rId21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5" Type="http://schemas.openxmlformats.org/officeDocument/2006/relationships/image" Target="../media/image90.png"/><Relationship Id="rId2" Type="http://schemas.openxmlformats.org/officeDocument/2006/relationships/image" Target="../media/image67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Relationship Id="rId27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9710" marR="5080" indent="-207645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«Что</a:t>
            </a:r>
            <a:r>
              <a:rPr spc="30" dirty="0"/>
              <a:t> </a:t>
            </a:r>
            <a:r>
              <a:rPr spc="-60" dirty="0"/>
              <a:t>и</a:t>
            </a:r>
            <a:r>
              <a:rPr spc="30" dirty="0"/>
              <a:t> </a:t>
            </a:r>
            <a:r>
              <a:rPr spc="-110" dirty="0"/>
              <a:t>как</a:t>
            </a:r>
            <a:r>
              <a:rPr spc="30" dirty="0"/>
              <a:t> </a:t>
            </a:r>
            <a:r>
              <a:rPr spc="-60" dirty="0"/>
              <a:t>читать </a:t>
            </a:r>
            <a:r>
              <a:rPr spc="-685" dirty="0"/>
              <a:t> </a:t>
            </a:r>
            <a:r>
              <a:rPr spc="55" dirty="0"/>
              <a:t>ребёнку</a:t>
            </a:r>
            <a:r>
              <a:rPr spc="40" dirty="0"/>
              <a:t> </a:t>
            </a:r>
            <a:r>
              <a:rPr spc="120" dirty="0"/>
              <a:t>дома»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0224" y="950722"/>
            <a:ext cx="4788535" cy="774700"/>
            <a:chOff x="1030224" y="950722"/>
            <a:chExt cx="4788535" cy="774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7424" y="950722"/>
              <a:ext cx="3999357" cy="2865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0224" y="1194562"/>
              <a:ext cx="1991741" cy="286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7378" y="1194562"/>
              <a:ext cx="1768221" cy="2865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39361" y="1194562"/>
              <a:ext cx="1279143" cy="2865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0224" y="1438097"/>
              <a:ext cx="2955925" cy="2868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51783" y="1438097"/>
              <a:ext cx="128015" cy="28681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030224" y="2129027"/>
            <a:ext cx="4944110" cy="3701415"/>
            <a:chOff x="1030224" y="2129027"/>
            <a:chExt cx="4944110" cy="3701415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7424" y="2129027"/>
              <a:ext cx="4008628" cy="28651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0224" y="2372868"/>
              <a:ext cx="4765421" cy="2865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224" y="2616708"/>
              <a:ext cx="4117086" cy="28651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0224" y="2860547"/>
              <a:ext cx="3600958" cy="2865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0224" y="3104337"/>
              <a:ext cx="4315841" cy="2868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0224" y="3347923"/>
              <a:ext cx="4365371" cy="2868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0224" y="3592322"/>
              <a:ext cx="3870198" cy="2865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0224" y="3836161"/>
              <a:ext cx="3982085" cy="2865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0224" y="4080001"/>
              <a:ext cx="4779264" cy="2865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0224" y="4323842"/>
              <a:ext cx="4121150" cy="2865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0224" y="4567682"/>
              <a:ext cx="4636135" cy="2865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30224" y="4811522"/>
              <a:ext cx="4943729" cy="2865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0224" y="5055057"/>
              <a:ext cx="4597019" cy="28681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0224" y="5299582"/>
              <a:ext cx="3822446" cy="2865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30224" y="5543423"/>
              <a:ext cx="2932303" cy="286512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030224" y="6233795"/>
            <a:ext cx="4926965" cy="1993900"/>
            <a:chOff x="1030224" y="6233795"/>
            <a:chExt cx="4926965" cy="1993900"/>
          </a:xfrm>
        </p:grpSpPr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87424" y="6233795"/>
              <a:ext cx="4203827" cy="2865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30224" y="6477635"/>
              <a:ext cx="4486910" cy="2865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30224" y="6721424"/>
              <a:ext cx="4926584" cy="28681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30224" y="6965010"/>
              <a:ext cx="1113307" cy="28681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04313" y="6965010"/>
              <a:ext cx="3819652" cy="28681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30224" y="7209409"/>
              <a:ext cx="4274439" cy="2865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30224" y="7453249"/>
              <a:ext cx="4026662" cy="2865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30224" y="7697089"/>
              <a:ext cx="4496181" cy="28651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30224" y="7940929"/>
              <a:ext cx="1962404" cy="286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0224" y="950722"/>
            <a:ext cx="4939665" cy="1993900"/>
            <a:chOff x="1030224" y="950722"/>
            <a:chExt cx="4939665" cy="1993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7424" y="950722"/>
              <a:ext cx="4165727" cy="2865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0224" y="1194562"/>
              <a:ext cx="4256786" cy="286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224" y="1438097"/>
              <a:ext cx="4638548" cy="2868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0224" y="1682495"/>
              <a:ext cx="4939411" cy="2865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0224" y="1926336"/>
              <a:ext cx="4326128" cy="2865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0224" y="2170175"/>
              <a:ext cx="4835525" cy="2865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0224" y="2414016"/>
              <a:ext cx="4228973" cy="2865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0224" y="2657855"/>
              <a:ext cx="2722753" cy="28651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29278" y="2657855"/>
              <a:ext cx="128015" cy="286511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030224" y="3347923"/>
            <a:ext cx="4839335" cy="3213735"/>
            <a:chOff x="1030224" y="3347923"/>
            <a:chExt cx="4839335" cy="3213735"/>
          </a:xfrm>
        </p:grpSpPr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7424" y="3347923"/>
              <a:ext cx="2839085" cy="2868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0224" y="3592321"/>
              <a:ext cx="1833626" cy="2865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32786" y="3592321"/>
              <a:ext cx="2421382" cy="2865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0224" y="3836161"/>
              <a:ext cx="4305808" cy="2865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0224" y="4080001"/>
              <a:ext cx="4646676" cy="2865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0224" y="4323841"/>
              <a:ext cx="4683887" cy="2865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0224" y="4567681"/>
              <a:ext cx="4239895" cy="2865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0224" y="4811522"/>
              <a:ext cx="4397629" cy="2865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30224" y="5055057"/>
              <a:ext cx="4838954" cy="28681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0224" y="5299582"/>
              <a:ext cx="4283837" cy="2865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0224" y="5543422"/>
              <a:ext cx="3731005" cy="2865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30224" y="5787263"/>
              <a:ext cx="4765421" cy="2865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30224" y="6031102"/>
              <a:ext cx="3364229" cy="2865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30224" y="6274942"/>
              <a:ext cx="1802383" cy="2865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03830" y="6274942"/>
              <a:ext cx="128016" cy="286512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030224" y="6965010"/>
            <a:ext cx="4939665" cy="1994535"/>
            <a:chOff x="1030224" y="6965010"/>
            <a:chExt cx="4939665" cy="1994535"/>
          </a:xfrm>
        </p:grpSpPr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87424" y="6965010"/>
              <a:ext cx="4088765" cy="28681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52237" y="6965010"/>
              <a:ext cx="449478" cy="28681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30224" y="7209409"/>
              <a:ext cx="855218" cy="2865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63268" y="7209409"/>
              <a:ext cx="3041014" cy="2865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30224" y="7453249"/>
              <a:ext cx="4892167" cy="28651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30224" y="7697089"/>
              <a:ext cx="4718685" cy="2865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30224" y="7940929"/>
              <a:ext cx="4812030" cy="28651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30224" y="8184769"/>
              <a:ext cx="4918710" cy="28651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30224" y="8428634"/>
              <a:ext cx="4939157" cy="2865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30224" y="8672169"/>
              <a:ext cx="816101" cy="2868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0224" y="820547"/>
            <a:ext cx="4947285" cy="3030855"/>
            <a:chOff x="1030224" y="820547"/>
            <a:chExt cx="4947285" cy="3030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7424" y="820547"/>
              <a:ext cx="3828415" cy="2865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0224" y="1094867"/>
              <a:ext cx="3678047" cy="286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224" y="1369187"/>
              <a:ext cx="4329303" cy="2865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0224" y="1643202"/>
              <a:ext cx="3757676" cy="2868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0224" y="1918080"/>
              <a:ext cx="4946904" cy="2865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0224" y="2192400"/>
              <a:ext cx="4731004" cy="2865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0224" y="2466720"/>
              <a:ext cx="4744847" cy="2865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0224" y="2741041"/>
              <a:ext cx="4867148" cy="28651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224" y="3015361"/>
              <a:ext cx="3259454" cy="2865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0224" y="3289376"/>
              <a:ext cx="3815334" cy="2868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0224" y="3564382"/>
              <a:ext cx="1316355" cy="286512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030224" y="4315714"/>
            <a:ext cx="4904740" cy="2481580"/>
            <a:chOff x="1030224" y="4315714"/>
            <a:chExt cx="4904740" cy="2481580"/>
          </a:xfrm>
        </p:grpSpPr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87424" y="4315714"/>
              <a:ext cx="3796919" cy="2865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0224" y="4590034"/>
              <a:ext cx="4048887" cy="2865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0224" y="4864354"/>
              <a:ext cx="4730750" cy="2865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0224" y="5138369"/>
              <a:ext cx="4288028" cy="2868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0224" y="5413248"/>
              <a:ext cx="4241419" cy="2865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0224" y="5687568"/>
              <a:ext cx="4904740" cy="2865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30224" y="5961888"/>
              <a:ext cx="4483608" cy="2865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0224" y="6236208"/>
              <a:ext cx="3114421" cy="560831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030224" y="7262114"/>
            <a:ext cx="4873625" cy="1932939"/>
            <a:chOff x="1030224" y="7262114"/>
            <a:chExt cx="4873625" cy="1932939"/>
          </a:xfrm>
        </p:grpSpPr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87424" y="7262114"/>
              <a:ext cx="4152011" cy="2865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30224" y="7536434"/>
              <a:ext cx="3408045" cy="2865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30224" y="7810754"/>
              <a:ext cx="4040251" cy="2865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30224" y="8085074"/>
              <a:ext cx="4867148" cy="2865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30224" y="8359444"/>
              <a:ext cx="4633849" cy="2865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30224" y="8633764"/>
              <a:ext cx="4873625" cy="28681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30224" y="8908389"/>
              <a:ext cx="3737991" cy="2865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</Words>
  <Application>Microsoft Office PowerPoint</Application>
  <PresentationFormat>Лист A4 (210x297 мм)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«Что и как читать  ребёнку дома»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</dc:title>
  <dc:creator>Елизавета</dc:creator>
  <cp:lastModifiedBy>Привет</cp:lastModifiedBy>
  <cp:revision>1</cp:revision>
  <dcterms:created xsi:type="dcterms:W3CDTF">2023-07-17T13:25:56Z</dcterms:created>
  <dcterms:modified xsi:type="dcterms:W3CDTF">2023-07-17T16:25:18Z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2023-07-17T00:00:00Z</vt:filetime>
  </property>
</Properties>
</file>