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5" d="100"/>
          <a:sy n="45" d="100"/>
        </p:scale>
        <p:origin x="-2122" y="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3070860"/>
            <a:ext cx="5829300" cy="2080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547360"/>
            <a:ext cx="4800600" cy="2476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278380"/>
            <a:ext cx="298323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7999" cy="9905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29383" y="4043171"/>
            <a:ext cx="3008375" cy="504139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79169" y="2120773"/>
            <a:ext cx="4049267" cy="3429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6857999" cy="9905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02333" y="2671699"/>
            <a:ext cx="4053332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278380"/>
            <a:ext cx="6172200" cy="6537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9212580"/>
            <a:ext cx="219456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9212580"/>
            <a:ext cx="1577340" cy="49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3" Type="http://schemas.openxmlformats.org/officeDocument/2006/relationships/image" Target="../media/image7.png"/><Relationship Id="rId21" Type="http://schemas.openxmlformats.org/officeDocument/2006/relationships/image" Target="../media/image43.pn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2" Type="http://schemas.openxmlformats.org/officeDocument/2006/relationships/image" Target="../media/image25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31" Type="http://schemas.openxmlformats.org/officeDocument/2006/relationships/image" Target="../media/image53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89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34" Type="http://schemas.openxmlformats.org/officeDocument/2006/relationships/image" Target="../media/image9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8.png"/><Relationship Id="rId33" Type="http://schemas.openxmlformats.org/officeDocument/2006/relationships/image" Target="../media/image96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42.png"/><Relationship Id="rId32" Type="http://schemas.openxmlformats.org/officeDocument/2006/relationships/image" Target="../media/image9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1.png"/><Relationship Id="rId36" Type="http://schemas.openxmlformats.org/officeDocument/2006/relationships/image" Target="../media/image9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0.png"/><Relationship Id="rId30" Type="http://schemas.openxmlformats.org/officeDocument/2006/relationships/image" Target="../media/image93.png"/><Relationship Id="rId35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26" Type="http://schemas.openxmlformats.org/officeDocument/2006/relationships/image" Target="../media/image120.png"/><Relationship Id="rId3" Type="http://schemas.openxmlformats.org/officeDocument/2006/relationships/image" Target="../media/image101.png"/><Relationship Id="rId21" Type="http://schemas.openxmlformats.org/officeDocument/2006/relationships/image" Target="../media/image7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19.png"/><Relationship Id="rId2" Type="http://schemas.openxmlformats.org/officeDocument/2006/relationships/image" Target="../media/image100.png"/><Relationship Id="rId16" Type="http://schemas.openxmlformats.org/officeDocument/2006/relationships/image" Target="../media/image11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24" Type="http://schemas.openxmlformats.org/officeDocument/2006/relationships/image" Target="../media/image11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23" Type="http://schemas.openxmlformats.org/officeDocument/2006/relationships/image" Target="../media/image117.png"/><Relationship Id="rId10" Type="http://schemas.openxmlformats.org/officeDocument/2006/relationships/image" Target="../media/image107.png"/><Relationship Id="rId19" Type="http://schemas.openxmlformats.org/officeDocument/2006/relationships/image" Target="../media/image116.png"/><Relationship Id="rId4" Type="http://schemas.openxmlformats.org/officeDocument/2006/relationships/image" Target="../media/image42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Relationship Id="rId2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26" Type="http://schemas.openxmlformats.org/officeDocument/2006/relationships/image" Target="../media/image145.png"/><Relationship Id="rId3" Type="http://schemas.openxmlformats.org/officeDocument/2006/relationships/image" Target="../media/image122.png"/><Relationship Id="rId21" Type="http://schemas.openxmlformats.org/officeDocument/2006/relationships/image" Target="../media/image140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5" Type="http://schemas.openxmlformats.org/officeDocument/2006/relationships/image" Target="../media/image144.png"/><Relationship Id="rId2" Type="http://schemas.openxmlformats.org/officeDocument/2006/relationships/image" Target="../media/image121.png"/><Relationship Id="rId16" Type="http://schemas.openxmlformats.org/officeDocument/2006/relationships/image" Target="../media/image135.png"/><Relationship Id="rId20" Type="http://schemas.openxmlformats.org/officeDocument/2006/relationships/image" Target="../media/image139.png"/><Relationship Id="rId29" Type="http://schemas.openxmlformats.org/officeDocument/2006/relationships/image" Target="../media/image1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24" Type="http://schemas.openxmlformats.org/officeDocument/2006/relationships/image" Target="../media/image143.png"/><Relationship Id="rId32" Type="http://schemas.openxmlformats.org/officeDocument/2006/relationships/image" Target="../media/image151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23" Type="http://schemas.openxmlformats.org/officeDocument/2006/relationships/image" Target="../media/image142.png"/><Relationship Id="rId28" Type="http://schemas.openxmlformats.org/officeDocument/2006/relationships/image" Target="../media/image147.png"/><Relationship Id="rId10" Type="http://schemas.openxmlformats.org/officeDocument/2006/relationships/image" Target="../media/image129.png"/><Relationship Id="rId19" Type="http://schemas.openxmlformats.org/officeDocument/2006/relationships/image" Target="../media/image138.png"/><Relationship Id="rId31" Type="http://schemas.openxmlformats.org/officeDocument/2006/relationships/image" Target="../media/image150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1.png"/><Relationship Id="rId27" Type="http://schemas.openxmlformats.org/officeDocument/2006/relationships/image" Target="../media/image146.png"/><Relationship Id="rId30" Type="http://schemas.openxmlformats.org/officeDocument/2006/relationships/image" Target="../media/image1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2461" y="2671699"/>
            <a:ext cx="4053204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90855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«22 </a:t>
            </a:r>
            <a:r>
              <a:rPr spc="-145" dirty="0"/>
              <a:t>августа </a:t>
            </a:r>
            <a:r>
              <a:rPr spc="155" dirty="0"/>
              <a:t>- </a:t>
            </a:r>
            <a:r>
              <a:rPr spc="-114" dirty="0"/>
              <a:t>День </a:t>
            </a:r>
            <a:r>
              <a:rPr spc="-110" dirty="0"/>
              <a:t> </a:t>
            </a:r>
            <a:r>
              <a:rPr spc="-640" dirty="0"/>
              <a:t>Г</a:t>
            </a:r>
            <a:r>
              <a:rPr spc="-215" dirty="0"/>
              <a:t>ос</a:t>
            </a:r>
            <a:r>
              <a:rPr spc="-285" dirty="0"/>
              <a:t>у</a:t>
            </a:r>
            <a:r>
              <a:rPr spc="-130" dirty="0"/>
              <a:t>дарств</a:t>
            </a:r>
            <a:r>
              <a:rPr spc="-140" dirty="0"/>
              <a:t>ен</a:t>
            </a:r>
            <a:r>
              <a:rPr spc="-130" dirty="0"/>
              <a:t>н</a:t>
            </a:r>
            <a:r>
              <a:rPr spc="-105" dirty="0"/>
              <a:t>ог</a:t>
            </a:r>
            <a:r>
              <a:rPr spc="-155" dirty="0"/>
              <a:t>о</a:t>
            </a:r>
            <a:r>
              <a:rPr spc="10" dirty="0"/>
              <a:t> </a:t>
            </a:r>
            <a:r>
              <a:rPr spc="-140" dirty="0"/>
              <a:t>фл</a:t>
            </a:r>
            <a:r>
              <a:rPr spc="-95" dirty="0"/>
              <a:t>а</a:t>
            </a:r>
            <a:r>
              <a:rPr spc="-40" dirty="0"/>
              <a:t>га  </a:t>
            </a:r>
            <a:r>
              <a:rPr spc="-245" dirty="0"/>
              <a:t>Р</a:t>
            </a:r>
            <a:r>
              <a:rPr spc="-215" dirty="0"/>
              <a:t>о</a:t>
            </a:r>
            <a:r>
              <a:rPr spc="-225" dirty="0"/>
              <a:t>сс</a:t>
            </a:r>
            <a:r>
              <a:rPr spc="-245" dirty="0"/>
              <a:t>и</a:t>
            </a:r>
            <a:r>
              <a:rPr spc="-229" dirty="0"/>
              <a:t>й</a:t>
            </a:r>
            <a:r>
              <a:rPr spc="-200" dirty="0"/>
              <a:t>с</a:t>
            </a:r>
            <a:r>
              <a:rPr spc="-70" dirty="0"/>
              <a:t>к</a:t>
            </a:r>
            <a:r>
              <a:rPr spc="-75" dirty="0"/>
              <a:t>о</a:t>
            </a:r>
            <a:r>
              <a:rPr spc="-170" dirty="0"/>
              <a:t>й</a:t>
            </a:r>
            <a:r>
              <a:rPr spc="-5" dirty="0"/>
              <a:t> </a:t>
            </a:r>
            <a:r>
              <a:rPr spc="-95" dirty="0"/>
              <a:t>Федераци</a:t>
            </a:r>
            <a:r>
              <a:rPr spc="-85" dirty="0"/>
              <a:t>и</a:t>
            </a:r>
            <a:r>
              <a:rPr spc="-160" dirty="0"/>
              <a:t>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3465" y="2064080"/>
            <a:ext cx="5678805" cy="2207260"/>
            <a:chOff x="753465" y="2064080"/>
            <a:chExt cx="5678805" cy="2207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665" y="2064080"/>
              <a:ext cx="2827147" cy="2868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4902" y="2064080"/>
              <a:ext cx="2229104" cy="2868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465" y="2338705"/>
              <a:ext cx="1502409" cy="286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9248" y="2338705"/>
              <a:ext cx="509015" cy="286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36240" y="2338705"/>
              <a:ext cx="737374" cy="286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50412" y="2338705"/>
              <a:ext cx="1933956" cy="286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465" y="2613025"/>
              <a:ext cx="1879727" cy="2865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07868" y="2613025"/>
              <a:ext cx="2288794" cy="2865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69535" y="2613025"/>
              <a:ext cx="1762506" cy="2865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3465" y="2887344"/>
              <a:ext cx="1230807" cy="2865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72360" y="2887344"/>
              <a:ext cx="2352166" cy="2865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00829" y="2887344"/>
              <a:ext cx="1455039" cy="2865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465" y="3161665"/>
              <a:ext cx="1502409" cy="2865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19248" y="3161665"/>
              <a:ext cx="2064130" cy="2865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68826" y="3161665"/>
              <a:ext cx="2236724" cy="28651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3465" y="3435985"/>
              <a:ext cx="5290566" cy="286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465" y="3710304"/>
              <a:ext cx="1502409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9248" y="3710304"/>
              <a:ext cx="509015" cy="286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36240" y="3710304"/>
              <a:ext cx="949579" cy="2865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67202" y="3710304"/>
              <a:ext cx="509015" cy="2865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584193" y="3710304"/>
              <a:ext cx="207263" cy="2865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687826" y="3710304"/>
              <a:ext cx="1966341" cy="286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3465" y="3984320"/>
              <a:ext cx="1302512" cy="28681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25701" y="3984320"/>
              <a:ext cx="249174" cy="286816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220724" y="4596384"/>
            <a:ext cx="4136136" cy="41803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3465" y="2064080"/>
            <a:ext cx="5608955" cy="1932939"/>
            <a:chOff x="753465" y="2064080"/>
            <a:chExt cx="5608955" cy="193293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665" y="2064080"/>
              <a:ext cx="1565529" cy="2868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55696" y="2064080"/>
              <a:ext cx="509015" cy="2868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72689" y="2064080"/>
              <a:ext cx="2695320" cy="2868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465" y="2338705"/>
              <a:ext cx="4598162" cy="286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465" y="2613025"/>
              <a:ext cx="1558163" cy="286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1732" y="2613025"/>
              <a:ext cx="1146721" cy="286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213861" y="2613025"/>
              <a:ext cx="2212593" cy="2865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465" y="2887344"/>
              <a:ext cx="2477516" cy="28651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107181" y="2887344"/>
              <a:ext cx="1909191" cy="28651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88991" y="2887344"/>
              <a:ext cx="1462151" cy="2865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3465" y="3161665"/>
              <a:ext cx="418592" cy="2865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67409" y="3161665"/>
              <a:ext cx="680313" cy="28651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34362" y="3161665"/>
              <a:ext cx="4434205" cy="2865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3465" y="3435985"/>
              <a:ext cx="1109281" cy="2865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39518" y="3435985"/>
              <a:ext cx="509625" cy="286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58288" y="3435985"/>
              <a:ext cx="2027682" cy="286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6717" y="3435985"/>
              <a:ext cx="509015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83709" y="3435985"/>
              <a:ext cx="937387" cy="286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103876" y="3435985"/>
              <a:ext cx="1258481" cy="2865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465" y="3710304"/>
              <a:ext cx="509016" cy="2865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70457" y="3710304"/>
              <a:ext cx="1847088" cy="2865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794380" y="3710304"/>
              <a:ext cx="128016" cy="286512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210665" y="4462017"/>
            <a:ext cx="3717290" cy="287020"/>
            <a:chOff x="1210665" y="4462017"/>
            <a:chExt cx="3717290" cy="287020"/>
          </a:xfrm>
        </p:grpSpPr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210665" y="4462017"/>
              <a:ext cx="2376677" cy="286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462274" y="4462017"/>
              <a:ext cx="1465072" cy="286512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753465" y="4736338"/>
            <a:ext cx="5701030" cy="1658620"/>
            <a:chOff x="753465" y="4736338"/>
            <a:chExt cx="5701030" cy="1658620"/>
          </a:xfrm>
        </p:grpSpPr>
        <p:pic>
          <p:nvPicPr>
            <p:cNvPr id="29" name="object 2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3465" y="4736338"/>
              <a:ext cx="121919" cy="2865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14425" y="4736338"/>
              <a:ext cx="4842129" cy="2865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3465" y="5010658"/>
              <a:ext cx="1314577" cy="286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948560" y="5010658"/>
              <a:ext cx="2068067" cy="286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895089" y="5010658"/>
              <a:ext cx="2559304" cy="2865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3465" y="5284978"/>
              <a:ext cx="1770380" cy="2865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405761" y="5284978"/>
              <a:ext cx="1522602" cy="2865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811270" y="5284978"/>
              <a:ext cx="185165" cy="2865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934714" y="5284978"/>
              <a:ext cx="1801749" cy="2865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3465" y="5559247"/>
              <a:ext cx="2586609" cy="28681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6909" y="5559247"/>
              <a:ext cx="509015" cy="28681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471417" y="5559247"/>
              <a:ext cx="1333118" cy="2868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683252" y="5559247"/>
              <a:ext cx="1364869" cy="28681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924041" y="5559247"/>
              <a:ext cx="187451" cy="28681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53465" y="5833313"/>
              <a:ext cx="2633345" cy="28681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267202" y="5833313"/>
              <a:ext cx="694944" cy="286816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846321" y="5833313"/>
              <a:ext cx="1891156" cy="28681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3465" y="6108191"/>
              <a:ext cx="1095540" cy="28651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712087" y="6108191"/>
              <a:ext cx="1605152" cy="28651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3216909" y="6108191"/>
              <a:ext cx="1593596" cy="286512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687823" y="6108191"/>
              <a:ext cx="1361566" cy="286512"/>
            </a:xfrm>
            <a:prstGeom prst="rect">
              <a:avLst/>
            </a:prstGeom>
          </p:spPr>
        </p:pic>
      </p:grpSp>
      <p:pic>
        <p:nvPicPr>
          <p:cNvPr id="50" name="object 50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2028444" y="6539483"/>
            <a:ext cx="2965704" cy="25557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65" y="2057984"/>
            <a:ext cx="4912487" cy="2944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53465" y="2439289"/>
            <a:ext cx="5683250" cy="3304540"/>
            <a:chOff x="753465" y="2439289"/>
            <a:chExt cx="5683250" cy="330454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665" y="2439289"/>
              <a:ext cx="2129917" cy="286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5386" y="2439289"/>
              <a:ext cx="3221228" cy="28651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465" y="2713609"/>
              <a:ext cx="1416812" cy="28651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52193" y="2713609"/>
              <a:ext cx="179831" cy="286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42109" y="2713609"/>
              <a:ext cx="3747389" cy="286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465" y="2987929"/>
              <a:ext cx="5017135" cy="2865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3465" y="3262249"/>
              <a:ext cx="680085" cy="2865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7558" y="3262249"/>
              <a:ext cx="179831" cy="2865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87475" y="3262249"/>
              <a:ext cx="648081" cy="2865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05888" y="3262249"/>
              <a:ext cx="176783" cy="2865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94281" y="3262249"/>
              <a:ext cx="4381119" cy="2865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3465" y="3536569"/>
              <a:ext cx="4207002" cy="2865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3465" y="3810965"/>
              <a:ext cx="4183379" cy="2868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3465" y="4084904"/>
              <a:ext cx="4285996" cy="2868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13376" y="4084904"/>
              <a:ext cx="1321180" cy="2868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3465" y="4359910"/>
              <a:ext cx="5283962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3465" y="4634230"/>
              <a:ext cx="5228971" cy="286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3465" y="4908550"/>
              <a:ext cx="3687826" cy="28651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14190" y="4908550"/>
              <a:ext cx="180441" cy="2865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404359" y="4908550"/>
              <a:ext cx="647700" cy="2865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22520" y="4908550"/>
              <a:ext cx="176784" cy="286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010911" y="4908550"/>
              <a:ext cx="1131912" cy="2865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3465" y="5182870"/>
              <a:ext cx="4874641" cy="286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53465" y="5457190"/>
              <a:ext cx="3667379" cy="2865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294378" y="5457190"/>
              <a:ext cx="128625" cy="286512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53465" y="5833313"/>
            <a:ext cx="5819140" cy="2482215"/>
            <a:chOff x="753465" y="5833313"/>
            <a:chExt cx="5819140" cy="2482215"/>
          </a:xfrm>
        </p:grpSpPr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10665" y="5833313"/>
              <a:ext cx="5284978" cy="2868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53465" y="6108192"/>
              <a:ext cx="4362323" cy="286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53465" y="6382512"/>
              <a:ext cx="811987" cy="286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0147" y="6382512"/>
              <a:ext cx="179831" cy="28651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520062" y="6382512"/>
              <a:ext cx="837958" cy="28651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18309" y="6382512"/>
              <a:ext cx="176783" cy="28651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306701" y="6382512"/>
              <a:ext cx="3194304" cy="286512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53465" y="6656832"/>
              <a:ext cx="4983988" cy="28651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53465" y="6931152"/>
              <a:ext cx="4890389" cy="28651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3465" y="7205472"/>
              <a:ext cx="5430393" cy="28651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53465" y="7479487"/>
              <a:ext cx="5171186" cy="286816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3465" y="7754366"/>
              <a:ext cx="5818632" cy="286512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3465" y="8028686"/>
              <a:ext cx="4176776" cy="28651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03647" y="8028686"/>
              <a:ext cx="224027" cy="2865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3465" y="2064080"/>
            <a:ext cx="5502910" cy="561340"/>
            <a:chOff x="753465" y="2064080"/>
            <a:chExt cx="5502910" cy="561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665" y="2064080"/>
              <a:ext cx="3870325" cy="28681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465" y="2338705"/>
              <a:ext cx="5499862" cy="28651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28258" y="2338705"/>
              <a:ext cx="128015" cy="28651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753465" y="2713608"/>
            <a:ext cx="5768340" cy="1658620"/>
            <a:chOff x="753465" y="2713608"/>
            <a:chExt cx="5768340" cy="165862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0665" y="2713608"/>
              <a:ext cx="4799965" cy="28651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465" y="2987928"/>
              <a:ext cx="5666613" cy="2865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465" y="3262248"/>
              <a:ext cx="3861816" cy="2865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82084" y="3262248"/>
              <a:ext cx="1191577" cy="2865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41264" y="3262248"/>
              <a:ext cx="183337" cy="2865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3465" y="3536569"/>
              <a:ext cx="5435092" cy="2865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3465" y="3810965"/>
              <a:ext cx="5768213" cy="28681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3465" y="4084904"/>
              <a:ext cx="3552063" cy="2868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73981" y="4084904"/>
              <a:ext cx="128015" cy="286816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753465" y="4462017"/>
            <a:ext cx="5681980" cy="2755900"/>
            <a:chOff x="753465" y="4462017"/>
            <a:chExt cx="5681980" cy="2755900"/>
          </a:xfrm>
        </p:grpSpPr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10665" y="4462017"/>
              <a:ext cx="4282313" cy="286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53465" y="4736337"/>
              <a:ext cx="4853432" cy="286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3465" y="5010657"/>
              <a:ext cx="5198364" cy="286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3465" y="5284977"/>
              <a:ext cx="5681599" cy="28651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3465" y="5559247"/>
              <a:ext cx="4249801" cy="28681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3465" y="5833313"/>
              <a:ext cx="5557520" cy="28681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3465" y="6108191"/>
              <a:ext cx="5312664" cy="28651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53465" y="6382511"/>
              <a:ext cx="1109281" cy="286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739518" y="6382511"/>
              <a:ext cx="509625" cy="286512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058288" y="6382511"/>
              <a:ext cx="2027682" cy="28651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66717" y="6382511"/>
              <a:ext cx="509015" cy="28651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83709" y="6382511"/>
              <a:ext cx="2074926" cy="28651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3465" y="6656832"/>
              <a:ext cx="509016" cy="28651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070457" y="6656832"/>
              <a:ext cx="5271770" cy="28651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3465" y="6931151"/>
              <a:ext cx="1304544" cy="28651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39417" y="6931151"/>
              <a:ext cx="509016" cy="286512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256409" y="6931151"/>
              <a:ext cx="502919" cy="286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52345" y="1610309"/>
            <a:ext cx="2806700" cy="278130"/>
            <a:chOff x="1752345" y="1610309"/>
            <a:chExt cx="2806700" cy="2781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2345" y="1610309"/>
              <a:ext cx="1562227" cy="277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4303" y="1610309"/>
              <a:ext cx="240792" cy="277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0231" y="1610309"/>
              <a:ext cx="1178204" cy="27767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1752345" y="2223516"/>
            <a:ext cx="2710815" cy="1489075"/>
            <a:chOff x="1752345" y="2223516"/>
            <a:chExt cx="2710815" cy="148907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52345" y="2223516"/>
              <a:ext cx="698601" cy="2712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34513" y="2223516"/>
              <a:ext cx="902550" cy="2712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4199" y="2223516"/>
              <a:ext cx="240791" cy="2712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5555" y="2223516"/>
              <a:ext cx="1125054" cy="27127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2345" y="2528316"/>
              <a:ext cx="1486281" cy="2712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24199" y="2528316"/>
              <a:ext cx="240791" cy="2712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05555" y="2528316"/>
              <a:ext cx="1125054" cy="2712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05553" y="2528316"/>
              <a:ext cx="118872" cy="2712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2345" y="2831592"/>
              <a:ext cx="2710434" cy="27127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2345" y="3136391"/>
              <a:ext cx="2640710" cy="27127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52345" y="3440887"/>
              <a:ext cx="2385949" cy="27157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29710" y="3440887"/>
              <a:ext cx="118872" cy="27157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752345" y="4049521"/>
            <a:ext cx="3653154" cy="1184275"/>
            <a:chOff x="1752345" y="4049521"/>
            <a:chExt cx="3653154" cy="1184275"/>
          </a:xfrm>
        </p:grpSpPr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52345" y="4049521"/>
              <a:ext cx="1753997" cy="2712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9375" y="4049521"/>
              <a:ext cx="240791" cy="27127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70731" y="4049521"/>
              <a:ext cx="1547367" cy="27127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52345" y="4354321"/>
              <a:ext cx="3652901" cy="27127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752345" y="4657597"/>
              <a:ext cx="3088132" cy="27127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52345" y="4962397"/>
              <a:ext cx="2511298" cy="271272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1752345" y="5570854"/>
            <a:ext cx="3091815" cy="1184275"/>
            <a:chOff x="1752345" y="5570854"/>
            <a:chExt cx="3091815" cy="1184275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752345" y="5570854"/>
              <a:ext cx="2114169" cy="271272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49039" y="5570854"/>
              <a:ext cx="240791" cy="27127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930395" y="5570854"/>
              <a:ext cx="798677" cy="27127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752345" y="5875654"/>
              <a:ext cx="3091434" cy="27127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752345" y="6180454"/>
              <a:ext cx="2342896" cy="271272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752345" y="6483730"/>
              <a:ext cx="2704464" cy="271272"/>
            </a:xfrm>
            <a:prstGeom prst="rect">
              <a:avLst/>
            </a:prstGeom>
          </p:spPr>
        </p:pic>
      </p:grpSp>
      <p:grpSp>
        <p:nvGrpSpPr>
          <p:cNvPr id="33" name="object 33"/>
          <p:cNvGrpSpPr/>
          <p:nvPr/>
        </p:nvGrpSpPr>
        <p:grpSpPr>
          <a:xfrm>
            <a:off x="1752345" y="7093584"/>
            <a:ext cx="3727450" cy="1487805"/>
            <a:chOff x="1752345" y="7093584"/>
            <a:chExt cx="3727450" cy="1487805"/>
          </a:xfrm>
        </p:grpSpPr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752345" y="7093584"/>
              <a:ext cx="2573782" cy="271271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52345" y="7396860"/>
              <a:ext cx="2510409" cy="271271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52345" y="7701660"/>
              <a:ext cx="1679320" cy="27127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11651" y="7701660"/>
              <a:ext cx="240791" cy="27127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493007" y="7701660"/>
              <a:ext cx="1260983" cy="27127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52345" y="8006460"/>
              <a:ext cx="1346962" cy="27127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87039" y="8006460"/>
              <a:ext cx="240792" cy="27127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168395" y="8006460"/>
              <a:ext cx="1413509" cy="27127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42129" y="8309736"/>
              <a:ext cx="320039" cy="27127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502150" y="8309736"/>
              <a:ext cx="977607" cy="2712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</Words>
  <Application>Microsoft Office PowerPoint</Application>
  <PresentationFormat>Лист A4 (210x297 мм)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«22 августа - День  Государственного флага  Российской Федерации»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</dc:title>
  <dc:creator>Елизавета</dc:creator>
  <cp:lastModifiedBy>Привет</cp:lastModifiedBy>
  <cp:revision>1</cp:revision>
  <dcterms:created xsi:type="dcterms:W3CDTF">2023-10-24T13:27:16Z</dcterms:created>
  <dcterms:modified xsi:type="dcterms:W3CDTF">2023-10-24T16:24:39Z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2023-10-24T00:00:00Z</vt:filetime>
  </property>
</Properties>
</file>