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6858000" cy="9906000" type="A4"/>
  <p:notesSz cx="68580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5" d="100"/>
          <a:sy n="45" d="100"/>
        </p:scale>
        <p:origin x="-2122" y="22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3070860"/>
            <a:ext cx="5829300" cy="2080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547360"/>
            <a:ext cx="4800600" cy="2476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905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5319" y="4059935"/>
            <a:ext cx="5535168" cy="486613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79169" y="2120773"/>
            <a:ext cx="4049267" cy="3429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6857999" cy="9905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2886" y="2671699"/>
            <a:ext cx="5272227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900" y="2278380"/>
            <a:ext cx="617220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9212580"/>
            <a:ext cx="219456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" Type="http://schemas.openxmlformats.org/officeDocument/2006/relationships/image" Target="../media/image13.png"/><Relationship Id="rId21" Type="http://schemas.openxmlformats.org/officeDocument/2006/relationships/image" Target="../media/image49.png"/><Relationship Id="rId34" Type="http://schemas.openxmlformats.org/officeDocument/2006/relationships/image" Target="../media/image62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33" Type="http://schemas.openxmlformats.org/officeDocument/2006/relationships/image" Target="../media/image61.png"/><Relationship Id="rId2" Type="http://schemas.openxmlformats.org/officeDocument/2006/relationships/image" Target="../media/image31.pn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2.png"/><Relationship Id="rId32" Type="http://schemas.openxmlformats.org/officeDocument/2006/relationships/image" Target="../media/image60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28" Type="http://schemas.openxmlformats.org/officeDocument/2006/relationships/image" Target="../media/image56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31" Type="http://schemas.openxmlformats.org/officeDocument/2006/relationships/image" Target="../media/image59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Relationship Id="rId27" Type="http://schemas.openxmlformats.org/officeDocument/2006/relationships/image" Target="../media/image55.png"/><Relationship Id="rId30" Type="http://schemas.openxmlformats.org/officeDocument/2006/relationships/image" Target="../media/image58.png"/><Relationship Id="rId35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26" Type="http://schemas.openxmlformats.org/officeDocument/2006/relationships/image" Target="../media/image87.png"/><Relationship Id="rId3" Type="http://schemas.openxmlformats.org/officeDocument/2006/relationships/image" Target="../media/image65.png"/><Relationship Id="rId21" Type="http://schemas.openxmlformats.org/officeDocument/2006/relationships/image" Target="../media/image83.png"/><Relationship Id="rId34" Type="http://schemas.openxmlformats.org/officeDocument/2006/relationships/image" Target="../media/image9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5" Type="http://schemas.openxmlformats.org/officeDocument/2006/relationships/image" Target="../media/image86.png"/><Relationship Id="rId33" Type="http://schemas.openxmlformats.org/officeDocument/2006/relationships/image" Target="../media/image94.png"/><Relationship Id="rId2" Type="http://schemas.openxmlformats.org/officeDocument/2006/relationships/image" Target="../media/image64.png"/><Relationship Id="rId16" Type="http://schemas.openxmlformats.org/officeDocument/2006/relationships/image" Target="../media/image78.png"/><Relationship Id="rId20" Type="http://schemas.openxmlformats.org/officeDocument/2006/relationships/image" Target="../media/image82.png"/><Relationship Id="rId29" Type="http://schemas.openxmlformats.org/officeDocument/2006/relationships/image" Target="../media/image9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24" Type="http://schemas.openxmlformats.org/officeDocument/2006/relationships/image" Target="../media/image85.png"/><Relationship Id="rId32" Type="http://schemas.openxmlformats.org/officeDocument/2006/relationships/image" Target="../media/image93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23" Type="http://schemas.openxmlformats.org/officeDocument/2006/relationships/image" Target="../media/image84.png"/><Relationship Id="rId28" Type="http://schemas.openxmlformats.org/officeDocument/2006/relationships/image" Target="../media/image89.png"/><Relationship Id="rId10" Type="http://schemas.openxmlformats.org/officeDocument/2006/relationships/image" Target="../media/image72.png"/><Relationship Id="rId19" Type="http://schemas.openxmlformats.org/officeDocument/2006/relationships/image" Target="../media/image81.png"/><Relationship Id="rId31" Type="http://schemas.openxmlformats.org/officeDocument/2006/relationships/image" Target="../media/image9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Relationship Id="rId22" Type="http://schemas.openxmlformats.org/officeDocument/2006/relationships/image" Target="../media/image33.png"/><Relationship Id="rId27" Type="http://schemas.openxmlformats.org/officeDocument/2006/relationships/image" Target="../media/image88.png"/><Relationship Id="rId30" Type="http://schemas.openxmlformats.org/officeDocument/2006/relationships/image" Target="../media/image91.png"/><Relationship Id="rId35" Type="http://schemas.openxmlformats.org/officeDocument/2006/relationships/image" Target="../media/image9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18" Type="http://schemas.openxmlformats.org/officeDocument/2006/relationships/image" Target="../media/image112.png"/><Relationship Id="rId26" Type="http://schemas.openxmlformats.org/officeDocument/2006/relationships/image" Target="../media/image118.png"/><Relationship Id="rId3" Type="http://schemas.openxmlformats.org/officeDocument/2006/relationships/image" Target="../media/image98.png"/><Relationship Id="rId21" Type="http://schemas.openxmlformats.org/officeDocument/2006/relationships/image" Target="../media/image115.png"/><Relationship Id="rId34" Type="http://schemas.openxmlformats.org/officeDocument/2006/relationships/image" Target="../media/image125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86.png"/><Relationship Id="rId25" Type="http://schemas.openxmlformats.org/officeDocument/2006/relationships/image" Target="../media/image117.png"/><Relationship Id="rId33" Type="http://schemas.openxmlformats.org/officeDocument/2006/relationships/image" Target="../media/image124.png"/><Relationship Id="rId2" Type="http://schemas.openxmlformats.org/officeDocument/2006/relationships/image" Target="../media/image97.png"/><Relationship Id="rId16" Type="http://schemas.openxmlformats.org/officeDocument/2006/relationships/image" Target="../media/image111.png"/><Relationship Id="rId20" Type="http://schemas.openxmlformats.org/officeDocument/2006/relationships/image" Target="../media/image114.png"/><Relationship Id="rId29" Type="http://schemas.openxmlformats.org/officeDocument/2006/relationships/image" Target="../media/image1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24" Type="http://schemas.openxmlformats.org/officeDocument/2006/relationships/image" Target="../media/image33.png"/><Relationship Id="rId32" Type="http://schemas.openxmlformats.org/officeDocument/2006/relationships/image" Target="../media/image123.pn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23" Type="http://schemas.openxmlformats.org/officeDocument/2006/relationships/image" Target="../media/image116.png"/><Relationship Id="rId28" Type="http://schemas.openxmlformats.org/officeDocument/2006/relationships/image" Target="../media/image119.png"/><Relationship Id="rId10" Type="http://schemas.openxmlformats.org/officeDocument/2006/relationships/image" Target="../media/image105.png"/><Relationship Id="rId19" Type="http://schemas.openxmlformats.org/officeDocument/2006/relationships/image" Target="../media/image113.png"/><Relationship Id="rId31" Type="http://schemas.openxmlformats.org/officeDocument/2006/relationships/image" Target="../media/image122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Relationship Id="rId22" Type="http://schemas.openxmlformats.org/officeDocument/2006/relationships/image" Target="../media/image69.png"/><Relationship Id="rId27" Type="http://schemas.openxmlformats.org/officeDocument/2006/relationships/image" Target="../media/image13.png"/><Relationship Id="rId30" Type="http://schemas.openxmlformats.org/officeDocument/2006/relationships/image" Target="../media/image121.png"/><Relationship Id="rId35" Type="http://schemas.openxmlformats.org/officeDocument/2006/relationships/image" Target="../media/image1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2886" y="2671699"/>
            <a:ext cx="52692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60" dirty="0"/>
              <a:t>«Театр</a:t>
            </a:r>
            <a:r>
              <a:rPr spc="45" dirty="0"/>
              <a:t> </a:t>
            </a:r>
            <a:r>
              <a:rPr spc="-5" dirty="0"/>
              <a:t>–</a:t>
            </a:r>
            <a:r>
              <a:rPr spc="50" dirty="0"/>
              <a:t> </a:t>
            </a:r>
            <a:r>
              <a:rPr spc="-35" dirty="0"/>
              <a:t>наш</a:t>
            </a:r>
            <a:r>
              <a:rPr spc="35" dirty="0"/>
              <a:t> </a:t>
            </a:r>
            <a:r>
              <a:rPr spc="30" dirty="0"/>
              <a:t>друг</a:t>
            </a:r>
            <a:r>
              <a:rPr spc="60" dirty="0"/>
              <a:t> </a:t>
            </a:r>
            <a:r>
              <a:rPr spc="-60" dirty="0"/>
              <a:t>и</a:t>
            </a:r>
            <a:r>
              <a:rPr spc="35" dirty="0"/>
              <a:t> </a:t>
            </a:r>
            <a:r>
              <a:rPr spc="5" dirty="0"/>
              <a:t>помощник»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3115" y="764108"/>
            <a:ext cx="5540375" cy="1659255"/>
            <a:chOff x="693115" y="764108"/>
            <a:chExt cx="5540375" cy="16592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0619" y="764108"/>
              <a:ext cx="5082794" cy="28681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3115" y="1039113"/>
              <a:ext cx="4943729" cy="2865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3115" y="1313434"/>
              <a:ext cx="5480177" cy="28651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3115" y="1587753"/>
              <a:ext cx="4670171" cy="28651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3115" y="1862074"/>
              <a:ext cx="3673348" cy="28651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3115" y="2136394"/>
              <a:ext cx="3890645" cy="286511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693115" y="2887979"/>
            <a:ext cx="5361940" cy="561340"/>
            <a:chOff x="693115" y="2887979"/>
            <a:chExt cx="5361940" cy="561340"/>
          </a:xfrm>
        </p:grpSpPr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3115" y="2887979"/>
              <a:ext cx="1368298" cy="28651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37004" y="2887979"/>
              <a:ext cx="4117594" cy="28651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3115" y="3162299"/>
              <a:ext cx="1499997" cy="28651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68068" y="3162299"/>
              <a:ext cx="128016" cy="286512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1036319" y="3913632"/>
            <a:ext cx="4853305" cy="561340"/>
            <a:chOff x="1036319" y="3913632"/>
            <a:chExt cx="4853305" cy="561340"/>
          </a:xfrm>
        </p:grpSpPr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36319" y="3913632"/>
              <a:ext cx="2189607" cy="28651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97021" y="3913632"/>
              <a:ext cx="2792095" cy="28651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36319" y="4187647"/>
              <a:ext cx="1667891" cy="28681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65145" y="4187647"/>
              <a:ext cx="187451" cy="286816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680415" y="3878071"/>
            <a:ext cx="114935" cy="1358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036319" y="4941061"/>
            <a:ext cx="4501515" cy="835660"/>
            <a:chOff x="1036319" y="4941061"/>
            <a:chExt cx="4501515" cy="835660"/>
          </a:xfrm>
        </p:grpSpPr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36319" y="4941061"/>
              <a:ext cx="1585341" cy="28651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99613" y="4941061"/>
              <a:ext cx="2750566" cy="28651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36319" y="5215381"/>
              <a:ext cx="4501387" cy="28651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36319" y="5489701"/>
              <a:ext cx="929894" cy="28651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33371" y="5489701"/>
              <a:ext cx="187451" cy="286512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1036319" y="6241415"/>
            <a:ext cx="4614545" cy="287020"/>
            <a:chOff x="1036319" y="6241415"/>
            <a:chExt cx="4614545" cy="287020"/>
          </a:xfrm>
        </p:grpSpPr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36319" y="6241415"/>
              <a:ext cx="696772" cy="28651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16963" y="6241415"/>
              <a:ext cx="3970020" cy="28651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462904" y="6241415"/>
              <a:ext cx="187451" cy="286512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680415" y="6205854"/>
            <a:ext cx="114935" cy="1082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036319" y="6992746"/>
            <a:ext cx="5107940" cy="835660"/>
            <a:chOff x="1036319" y="6992746"/>
            <a:chExt cx="5107940" cy="835660"/>
          </a:xfrm>
        </p:grpSpPr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36319" y="6992746"/>
              <a:ext cx="1466722" cy="28651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380741" y="6992746"/>
              <a:ext cx="2543302" cy="28651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36319" y="7267066"/>
              <a:ext cx="5107432" cy="28651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36319" y="7541386"/>
              <a:ext cx="1905000" cy="286512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680415" y="8258936"/>
            <a:ext cx="1149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036319" y="8294496"/>
            <a:ext cx="4799965" cy="561340"/>
            <a:chOff x="1036319" y="8294496"/>
            <a:chExt cx="4799965" cy="561340"/>
          </a:xfrm>
        </p:grpSpPr>
        <p:pic>
          <p:nvPicPr>
            <p:cNvPr id="38" name="object 3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36319" y="8294496"/>
              <a:ext cx="1015415" cy="28651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924811" y="8294496"/>
              <a:ext cx="3489071" cy="28651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36319" y="8568842"/>
              <a:ext cx="4799837" cy="2865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3115" y="678180"/>
            <a:ext cx="4732020" cy="287020"/>
            <a:chOff x="693115" y="678180"/>
            <a:chExt cx="4732020" cy="2870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3115" y="678180"/>
              <a:ext cx="4728083" cy="28651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96788" y="678180"/>
              <a:ext cx="128015" cy="28651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80415" y="1393951"/>
            <a:ext cx="1149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36319" y="1429511"/>
            <a:ext cx="5145405" cy="2207260"/>
            <a:chOff x="1036319" y="1429511"/>
            <a:chExt cx="5145405" cy="220726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319" y="1429511"/>
              <a:ext cx="4988813" cy="28651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06388" y="1429511"/>
              <a:ext cx="179832" cy="28651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6319" y="1703831"/>
              <a:ext cx="4180712" cy="28651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6319" y="1977847"/>
              <a:ext cx="4233672" cy="28681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6319" y="2252725"/>
              <a:ext cx="4406137" cy="28651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16600" y="2252725"/>
              <a:ext cx="179832" cy="28651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6319" y="2527045"/>
              <a:ext cx="5145024" cy="28651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6319" y="2801365"/>
              <a:ext cx="4732528" cy="28651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6319" y="3075685"/>
              <a:ext cx="4621657" cy="28651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36319" y="3350005"/>
              <a:ext cx="4220717" cy="28651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29148" y="3350005"/>
              <a:ext cx="128015" cy="286512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1036319" y="4101719"/>
            <a:ext cx="4306570" cy="561340"/>
            <a:chOff x="1036319" y="4101719"/>
            <a:chExt cx="4306570" cy="561340"/>
          </a:xfrm>
        </p:grpSpPr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36319" y="4101719"/>
              <a:ext cx="2004695" cy="28651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15665" y="4101719"/>
              <a:ext cx="1962404" cy="28651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36319" y="4376039"/>
              <a:ext cx="4297553" cy="28651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14492" y="4376039"/>
              <a:ext cx="128015" cy="286512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680415" y="4066158"/>
            <a:ext cx="114935" cy="1358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036319" y="5128895"/>
            <a:ext cx="5068570" cy="835660"/>
            <a:chOff x="1036319" y="5128895"/>
            <a:chExt cx="5068570" cy="835660"/>
          </a:xfrm>
        </p:grpSpPr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36319" y="5128895"/>
              <a:ext cx="1018413" cy="28651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941575" y="5128895"/>
              <a:ext cx="2362200" cy="28651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79443" y="5128895"/>
              <a:ext cx="179832" cy="28651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269359" y="5128895"/>
              <a:ext cx="402336" cy="28651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37583" y="5128895"/>
              <a:ext cx="179832" cy="28651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27498" y="5128895"/>
              <a:ext cx="411937" cy="28651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961509" y="5128895"/>
              <a:ext cx="299465" cy="28651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36319" y="5403215"/>
              <a:ext cx="5068442" cy="28651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36319" y="5677230"/>
              <a:ext cx="1943481" cy="28681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50134" y="5677230"/>
              <a:ext cx="128016" cy="286816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680415" y="6393560"/>
            <a:ext cx="1149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036319" y="6429121"/>
            <a:ext cx="4917440" cy="835660"/>
            <a:chOff x="1036319" y="6429121"/>
            <a:chExt cx="4917440" cy="835660"/>
          </a:xfrm>
        </p:grpSpPr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36319" y="6429121"/>
              <a:ext cx="1796414" cy="28651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712974" y="6429121"/>
              <a:ext cx="2861564" cy="28651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36319" y="6703441"/>
              <a:ext cx="4916932" cy="28651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36319" y="6977761"/>
              <a:ext cx="3480815" cy="28651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88230" y="6977761"/>
              <a:ext cx="128015" cy="286512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680415" y="7693914"/>
            <a:ext cx="1149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1036319" y="7729473"/>
            <a:ext cx="5040630" cy="1658620"/>
            <a:chOff x="1036319" y="7729473"/>
            <a:chExt cx="5040630" cy="1658620"/>
          </a:xfrm>
        </p:grpSpPr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36319" y="7729473"/>
              <a:ext cx="1629918" cy="28651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540761" y="7729473"/>
              <a:ext cx="3536061" cy="28651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36319" y="8003793"/>
              <a:ext cx="4242054" cy="28651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36319" y="8278113"/>
              <a:ext cx="5024628" cy="28651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36319" y="8552383"/>
              <a:ext cx="3977894" cy="28651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36319" y="8826703"/>
              <a:ext cx="2189988" cy="28651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104641" y="8826703"/>
              <a:ext cx="2316352" cy="286511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36319" y="9101023"/>
              <a:ext cx="1983613" cy="2868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3115" y="764108"/>
            <a:ext cx="5653405" cy="1110615"/>
            <a:chOff x="693115" y="764108"/>
            <a:chExt cx="5653405" cy="11106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0619" y="764108"/>
              <a:ext cx="5195315" cy="28681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3115" y="1039113"/>
              <a:ext cx="4302633" cy="2865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3115" y="1313434"/>
              <a:ext cx="5252974" cy="28651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3115" y="1587753"/>
              <a:ext cx="1119911" cy="286511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693115" y="2332939"/>
            <a:ext cx="3561079" cy="294640"/>
            <a:chOff x="693115" y="2332939"/>
            <a:chExt cx="3561079" cy="29464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3115" y="2332939"/>
              <a:ext cx="3445764" cy="2944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01134" y="2332939"/>
              <a:ext cx="252984" cy="294436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693115" y="2715767"/>
            <a:ext cx="5593715" cy="561340"/>
            <a:chOff x="693115" y="2715767"/>
            <a:chExt cx="5593715" cy="561340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3115" y="2715767"/>
              <a:ext cx="5593207" cy="28651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3115" y="2990087"/>
              <a:ext cx="4432427" cy="286511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3115" y="3735323"/>
            <a:ext cx="1587881" cy="294132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693115" y="4117797"/>
            <a:ext cx="5494655" cy="835660"/>
            <a:chOff x="693115" y="4117797"/>
            <a:chExt cx="5494655" cy="835660"/>
          </a:xfrm>
        </p:grpSpPr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3115" y="4117797"/>
              <a:ext cx="5248402" cy="28681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3115" y="4392421"/>
              <a:ext cx="1498727" cy="28651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84831" y="4392421"/>
              <a:ext cx="2576957" cy="28651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33011" y="4392421"/>
              <a:ext cx="1023112" cy="28651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3115" y="4666741"/>
              <a:ext cx="5488305" cy="28651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61837" y="4666741"/>
              <a:ext cx="125577" cy="286512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693115" y="5411978"/>
            <a:ext cx="3077210" cy="294640"/>
            <a:chOff x="693115" y="5411978"/>
            <a:chExt cx="3077210" cy="294640"/>
          </a:xfrm>
        </p:grpSpPr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93115" y="5411978"/>
              <a:ext cx="1138770" cy="29413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05356" y="5411978"/>
              <a:ext cx="2064639" cy="294132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693115" y="5794502"/>
            <a:ext cx="4792980" cy="561340"/>
            <a:chOff x="693115" y="5794502"/>
            <a:chExt cx="4792980" cy="561340"/>
          </a:xfrm>
        </p:grpSpPr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93115" y="5794502"/>
              <a:ext cx="1195158" cy="28651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38884" y="5794502"/>
              <a:ext cx="1063599" cy="28651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711449" y="5794502"/>
              <a:ext cx="2212594" cy="28651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801234" y="5794502"/>
              <a:ext cx="180441" cy="28651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891405" y="5794502"/>
              <a:ext cx="594360" cy="28651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93115" y="6068517"/>
              <a:ext cx="1631314" cy="28681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188464" y="6068517"/>
              <a:ext cx="128625" cy="286816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693115" y="6444107"/>
            <a:ext cx="5340350" cy="561340"/>
            <a:chOff x="693115" y="6444107"/>
            <a:chExt cx="5340350" cy="561340"/>
          </a:xfrm>
        </p:grpSpPr>
        <p:pic>
          <p:nvPicPr>
            <p:cNvPr id="33" name="object 3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93115" y="6444107"/>
              <a:ext cx="998347" cy="28651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566671" y="6444107"/>
              <a:ext cx="256032" cy="28651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757171" y="6444107"/>
              <a:ext cx="1343152" cy="28651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978149" y="6444107"/>
              <a:ext cx="179831" cy="28651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068065" y="6444107"/>
              <a:ext cx="2964814" cy="28651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93115" y="6718427"/>
              <a:ext cx="2169160" cy="286512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693115" y="7465186"/>
            <a:ext cx="2858770" cy="294640"/>
            <a:chOff x="693115" y="7465186"/>
            <a:chExt cx="2858770" cy="294640"/>
          </a:xfrm>
        </p:grpSpPr>
        <p:pic>
          <p:nvPicPr>
            <p:cNvPr id="40" name="object 4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93115" y="7465186"/>
              <a:ext cx="1811782" cy="29413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365502" y="7465186"/>
              <a:ext cx="1186103" cy="294131"/>
            </a:xfrm>
            <a:prstGeom prst="rect">
              <a:avLst/>
            </a:prstGeom>
          </p:spPr>
        </p:pic>
      </p:grpSp>
      <p:grpSp>
        <p:nvGrpSpPr>
          <p:cNvPr id="42" name="object 42"/>
          <p:cNvGrpSpPr/>
          <p:nvPr/>
        </p:nvGrpSpPr>
        <p:grpSpPr>
          <a:xfrm>
            <a:off x="693115" y="7845882"/>
            <a:ext cx="5210175" cy="836294"/>
            <a:chOff x="693115" y="7845882"/>
            <a:chExt cx="5210175" cy="836294"/>
          </a:xfrm>
        </p:grpSpPr>
        <p:pic>
          <p:nvPicPr>
            <p:cNvPr id="43" name="object 4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93115" y="7845882"/>
              <a:ext cx="4953127" cy="28681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93115" y="8120761"/>
              <a:ext cx="5209794" cy="286511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93115" y="8395106"/>
              <a:ext cx="2874264" cy="2865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3115" y="758012"/>
            <a:ext cx="4841240" cy="294640"/>
            <a:chOff x="693115" y="758012"/>
            <a:chExt cx="4841240" cy="2946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3115" y="758012"/>
              <a:ext cx="3406140" cy="2944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3034" y="758012"/>
              <a:ext cx="1571116" cy="29443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693115" y="1139697"/>
            <a:ext cx="5640705" cy="835660"/>
            <a:chOff x="693115" y="1139697"/>
            <a:chExt cx="5640705" cy="83566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3115" y="1139697"/>
              <a:ext cx="5640451" cy="28651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3115" y="1414017"/>
              <a:ext cx="4393565" cy="28651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64557" y="1414017"/>
              <a:ext cx="1122997" cy="28651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3115" y="1688337"/>
              <a:ext cx="1396873" cy="286511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693115" y="2434793"/>
            <a:ext cx="1711960" cy="294640"/>
            <a:chOff x="693115" y="2434793"/>
            <a:chExt cx="1711960" cy="294640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3115" y="2434793"/>
              <a:ext cx="953071" cy="29443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27048" y="2434793"/>
              <a:ext cx="877824" cy="294436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693115" y="2816351"/>
            <a:ext cx="5447665" cy="1384300"/>
            <a:chOff x="693115" y="2816351"/>
            <a:chExt cx="5447665" cy="1384300"/>
          </a:xfrm>
        </p:grpSpPr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3115" y="2816351"/>
              <a:ext cx="3730879" cy="28651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07458" y="2816351"/>
              <a:ext cx="1799970" cy="28651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3115" y="3090671"/>
              <a:ext cx="5173599" cy="28651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3115" y="3364991"/>
              <a:ext cx="5209286" cy="28651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3115" y="3639311"/>
              <a:ext cx="5440553" cy="28651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3115" y="3913631"/>
              <a:ext cx="1448689" cy="28651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010156" y="3913631"/>
              <a:ext cx="4122674" cy="28651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11544" y="3913631"/>
              <a:ext cx="128625" cy="286512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693115" y="4660646"/>
            <a:ext cx="5238115" cy="568960"/>
            <a:chOff x="693115" y="4660646"/>
            <a:chExt cx="5238115" cy="568960"/>
          </a:xfrm>
        </p:grpSpPr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93115" y="4660646"/>
              <a:ext cx="3661537" cy="29413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219067" y="4660646"/>
              <a:ext cx="198120" cy="29413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318126" y="4660646"/>
              <a:ext cx="1543177" cy="29413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732652" y="4660646"/>
              <a:ext cx="198120" cy="29413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93115" y="4934966"/>
              <a:ext cx="1498981" cy="29413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055876" y="4934966"/>
              <a:ext cx="252984" cy="294132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693115" y="5315965"/>
            <a:ext cx="5518785" cy="835660"/>
            <a:chOff x="693115" y="5315965"/>
            <a:chExt cx="5518785" cy="835660"/>
          </a:xfrm>
        </p:grpSpPr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93115" y="5315965"/>
              <a:ext cx="5462397" cy="28651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031357" y="5315965"/>
              <a:ext cx="180441" cy="28651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93115" y="5590285"/>
              <a:ext cx="5347335" cy="28651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93115" y="5864682"/>
              <a:ext cx="4455922" cy="28681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028564" y="5864682"/>
              <a:ext cx="128015" cy="286816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693115" y="6241415"/>
            <a:ext cx="5009515" cy="561340"/>
            <a:chOff x="693115" y="6241415"/>
            <a:chExt cx="5009515" cy="561340"/>
          </a:xfrm>
        </p:grpSpPr>
        <p:pic>
          <p:nvPicPr>
            <p:cNvPr id="36" name="object 3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93115" y="6241415"/>
              <a:ext cx="5009388" cy="28651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93115" y="6515735"/>
              <a:ext cx="3876548" cy="28651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44619" y="6515735"/>
              <a:ext cx="128015" cy="286512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693115" y="6892163"/>
            <a:ext cx="5417820" cy="287020"/>
            <a:chOff x="693115" y="6892163"/>
            <a:chExt cx="5417820" cy="287020"/>
          </a:xfrm>
        </p:grpSpPr>
        <p:pic>
          <p:nvPicPr>
            <p:cNvPr id="40" name="object 4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93115" y="6892163"/>
              <a:ext cx="2415286" cy="28651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981198" y="6892163"/>
              <a:ext cx="179831" cy="28651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071114" y="6892163"/>
              <a:ext cx="1423542" cy="28651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424807" y="6892163"/>
              <a:ext cx="1677669" cy="28651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982588" y="6892163"/>
              <a:ext cx="128015" cy="286512"/>
            </a:xfrm>
            <a:prstGeom prst="rect">
              <a:avLst/>
            </a:prstGeom>
          </p:spPr>
        </p:pic>
      </p:grpSp>
      <p:grpSp>
        <p:nvGrpSpPr>
          <p:cNvPr id="45" name="object 45"/>
          <p:cNvGrpSpPr/>
          <p:nvPr/>
        </p:nvGrpSpPr>
        <p:grpSpPr>
          <a:xfrm>
            <a:off x="693115" y="7267067"/>
            <a:ext cx="5146675" cy="561340"/>
            <a:chOff x="693115" y="7267067"/>
            <a:chExt cx="5146675" cy="561340"/>
          </a:xfrm>
        </p:grpSpPr>
        <p:pic>
          <p:nvPicPr>
            <p:cNvPr id="46" name="object 4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93115" y="7267067"/>
              <a:ext cx="1099375" cy="28651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655064" y="7267067"/>
              <a:ext cx="4184650" cy="28651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93115" y="7541387"/>
              <a:ext cx="1024470" cy="2865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</Words>
  <Application>Microsoft Office PowerPoint</Application>
  <PresentationFormat>Лист A4 (210x297 мм)</PresentationFormat>
  <Paragraphs>16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«Театр – наш друг и помощник»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родителей</dc:title>
  <dc:creator>Елизавета</dc:creator>
  <cp:lastModifiedBy>Привет</cp:lastModifiedBy>
  <cp:revision>1</cp:revision>
  <dcterms:created xsi:type="dcterms:W3CDTF">2023-04-03T07:09:48Z</dcterms:created>
  <dcterms:modified xsi:type="dcterms:W3CDTF">2023-04-03T10:10:53Z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2022-11-25T00:00:00Z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2023-04-03T00:00:00Z</vt:filetime>
  </property>
</Properties>
</file>