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746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25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0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7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1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54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38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07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1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06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56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58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006D-7509-4266-9466-CC1FF6E684E9}" type="datetimeFigureOut">
              <a:rPr lang="ru-RU" smtClean="0"/>
              <a:t>23.08.2024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76B3-CE0C-481D-9577-80409F9E8C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2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58000" cy="990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3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979024" cy="1008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61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353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Лист A4 (210x297 мм)</PresentationFormat>
  <Paragraphs>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2024-08-23T10:27:21Z</dcterms:created>
  <dcterms:modified xsi:type="dcterms:W3CDTF">2024-08-23T10:48:20Z</dcterms:modified>
</cp:coreProperties>
</file>