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272" y="-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6816" y="404664"/>
            <a:ext cx="64087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Статья-фотоотчёт  об открытом занятие развитие речи </a:t>
            </a:r>
          </a:p>
          <a:p>
            <a:pPr algn="ctr"/>
            <a:endParaRPr lang="ru-RU" sz="4000" b="1" dirty="0" smtClean="0">
              <a:solidFill>
                <a:srgbClr val="00B0F0"/>
              </a:solidFill>
              <a:latin typeface="Monotype Corsiva" panose="03010101010201010101" pitchFamily="66" charset="0"/>
              <a:cs typeface="Andalus" panose="02020603050405020304" pitchFamily="18" charset="-78"/>
            </a:endParaRPr>
          </a:p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Monotype Corsiva" panose="03010101010201010101" pitchFamily="66" charset="0"/>
                <a:cs typeface="Andalus" panose="02020603050405020304" pitchFamily="18" charset="-78"/>
              </a:rPr>
              <a:t>«Путешествие в страну доброты»</a:t>
            </a:r>
          </a:p>
          <a:p>
            <a:pPr algn="ctr"/>
            <a:endParaRPr lang="ru-RU" sz="4000" b="1" dirty="0">
              <a:solidFill>
                <a:srgbClr val="00B0F0"/>
              </a:solidFill>
              <a:latin typeface="Monotype Corsiva" panose="03010101010201010101" pitchFamily="66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464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93160" y="260648"/>
            <a:ext cx="3124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 мы играем,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речь свою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развиваем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476" y="1443841"/>
            <a:ext cx="9433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нашей группе «</a:t>
            </a:r>
            <a:r>
              <a:rPr lang="ru-RU" dirty="0" smtClean="0"/>
              <a:t>Смешарики» </a:t>
            </a:r>
            <a:r>
              <a:rPr lang="ru-RU" dirty="0"/>
              <a:t>прошло открытое занятие по развитию речи на тему «Путешествие в страну Доброты</a:t>
            </a:r>
            <a:r>
              <a:rPr lang="ru-RU" dirty="0" smtClean="0"/>
              <a:t>». Занятие было спланировано </a:t>
            </a:r>
            <a:r>
              <a:rPr lang="ru-RU" dirty="0"/>
              <a:t>и </a:t>
            </a:r>
            <a:r>
              <a:rPr lang="ru-RU" dirty="0" smtClean="0"/>
              <a:t>проведено в </a:t>
            </a:r>
            <a:r>
              <a:rPr lang="ru-RU" dirty="0"/>
              <a:t>игровой форме , на базе уже имеющихся у детей знаний и дополнительной работы, в ходе решения игровых обучающих ситуаций дети имели возможность показать запас накопленных знаний. Структура занятия соответствовала поставленным задачам. Занятие построено в логической последовательности и взаимосвязи частей.  </a:t>
            </a:r>
            <a:r>
              <a:rPr lang="ru-RU" dirty="0" smtClean="0"/>
              <a:t>Организационный </a:t>
            </a:r>
            <a:r>
              <a:rPr lang="ru-RU" dirty="0"/>
              <a:t>этап был направлен на создание благоприятной эмоциональной обстановки и настроя, переключение внимания воспитанников к предстоящей деятельности и стимуляцию интереса к ней (приветствие, сюрпризный момент</a:t>
            </a:r>
            <a:r>
              <a:rPr lang="ru-RU" dirty="0" smtClean="0"/>
              <a:t>). Конечно же в ходе занятия была ситуация-проблема, дети увидели зайчика, который плакал , мы помогли зайчику, рассказали ему стишок, успокоили его и в рамках занятия о доброте сказали много хороших и ласковых снов. Когда зайка успокоился он поиграл с детками в игры направленные на артикуляцию :«Варенье», «Холодно-жарко, «Кусай зубками»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38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906000" cy="6957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464" y="116632"/>
            <a:ext cx="9242595" cy="618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 ходе занятия </a:t>
            </a:r>
            <a:r>
              <a:rPr lang="ru-RU" dirty="0" smtClean="0"/>
              <a:t>мы с малышами  попали на улицу сказок ,к этой части занятий я подошла </a:t>
            </a:r>
          </a:p>
          <a:p>
            <a:r>
              <a:rPr lang="ru-RU" dirty="0" smtClean="0"/>
              <a:t>с помощью опроса детей и какие они любят сказки и мы выбрали самую любимую сказку </a:t>
            </a:r>
          </a:p>
          <a:p>
            <a:r>
              <a:rPr lang="ru-RU" dirty="0"/>
              <a:t>и</a:t>
            </a:r>
            <a:r>
              <a:rPr lang="ru-RU" dirty="0" smtClean="0"/>
              <a:t> показали её гостям. Ведь сказка «Репка» самая любимая сказка у наших малышей </a:t>
            </a:r>
          </a:p>
          <a:p>
            <a:r>
              <a:rPr lang="ru-RU" dirty="0" smtClean="0"/>
              <a:t>и она самая добрая и самая первая сказка и конечно она русская народная сказка.</a:t>
            </a:r>
          </a:p>
          <a:p>
            <a:r>
              <a:rPr lang="ru-RU" dirty="0" smtClean="0"/>
              <a:t>И когда мы оказались наконец в стране Доброты мы встретили ещё одного друга Улитку ,</a:t>
            </a:r>
          </a:p>
          <a:p>
            <a:r>
              <a:rPr lang="ru-RU" dirty="0" smtClean="0"/>
              <a:t>которая с нами поиграла в пальчиковые игры «Улитка», «Капуста», «Слон» и спросила у </a:t>
            </a:r>
          </a:p>
          <a:p>
            <a:r>
              <a:rPr lang="ru-RU" dirty="0" smtClean="0"/>
              <a:t>деток какие они знают вежливые слова, малыши очень дружно называли, какие молодцы.</a:t>
            </a:r>
          </a:p>
          <a:p>
            <a:r>
              <a:rPr lang="ru-RU" dirty="0" smtClean="0"/>
              <a:t>И вот мы вернулись в детский сад , где я малышам загадала загадку о нашем Детском саде:</a:t>
            </a:r>
          </a:p>
          <a:p>
            <a:r>
              <a:rPr lang="ru-RU" dirty="0"/>
              <a:t>Гаснет свет мелькают огоньки</a:t>
            </a:r>
          </a:p>
          <a:p>
            <a:r>
              <a:rPr lang="ru-RU" dirty="0"/>
              <a:t>Что за дом там впереди?</a:t>
            </a:r>
          </a:p>
          <a:p>
            <a:r>
              <a:rPr lang="ru-RU" dirty="0"/>
              <a:t>Там кроватки и столы, все что нужно для игры</a:t>
            </a:r>
          </a:p>
          <a:p>
            <a:r>
              <a:rPr lang="ru-RU" dirty="0"/>
              <a:t>Лучше дома не найдешь, очень этот дом хорош.</a:t>
            </a:r>
          </a:p>
          <a:p>
            <a:r>
              <a:rPr lang="ru-RU" dirty="0"/>
              <a:t>Что это? (Дети отвечают) </a:t>
            </a:r>
          </a:p>
          <a:p>
            <a:r>
              <a:rPr lang="ru-RU" dirty="0"/>
              <a:t>• Как называется наш детский сад? (Чебурашка)</a:t>
            </a:r>
          </a:p>
          <a:p>
            <a:r>
              <a:rPr lang="ru-RU" dirty="0"/>
              <a:t>• Как называется наша группа? </a:t>
            </a:r>
          </a:p>
          <a:p>
            <a:r>
              <a:rPr lang="ru-RU" dirty="0"/>
              <a:t>(Смешарики)</a:t>
            </a:r>
          </a:p>
          <a:p>
            <a:r>
              <a:rPr lang="ru-RU" dirty="0"/>
              <a:t>• А кто главный в детском саду? (дети)</a:t>
            </a:r>
          </a:p>
          <a:p>
            <a:r>
              <a:rPr lang="ru-RU" dirty="0" smtClean="0"/>
              <a:t>Малыши ответили на все вопросы весело и задорно.</a:t>
            </a:r>
          </a:p>
          <a:p>
            <a:r>
              <a:rPr lang="ru-RU" dirty="0" smtClean="0"/>
              <a:t>И закончилось наше занятие игрой «Горошины».</a:t>
            </a:r>
          </a:p>
          <a:p>
            <a:r>
              <a:rPr lang="ru-RU" dirty="0"/>
              <a:t>В ходе непосредственной образовательной деятельности дети усвоили определённый </a:t>
            </a:r>
            <a:endParaRPr lang="ru-RU" dirty="0" smtClean="0"/>
          </a:p>
          <a:p>
            <a:r>
              <a:rPr lang="ru-RU" dirty="0" smtClean="0"/>
              <a:t>объём </a:t>
            </a:r>
            <a:r>
              <a:rPr lang="ru-RU" dirty="0"/>
              <a:t>знаний, навыков и умений с учётом поставленных задач.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8" r="16134"/>
          <a:stretch/>
        </p:blipFill>
        <p:spPr>
          <a:xfrm>
            <a:off x="5529064" y="2636910"/>
            <a:ext cx="2608681" cy="23851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0419" y="6302941"/>
            <a:ext cx="354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Написала: Нагибина О.Г..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48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50" y="0"/>
            <a:ext cx="9906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r="33192"/>
          <a:stretch/>
        </p:blipFill>
        <p:spPr>
          <a:xfrm>
            <a:off x="200472" y="328853"/>
            <a:ext cx="2570602" cy="2690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1" r="34042"/>
          <a:stretch/>
        </p:blipFill>
        <p:spPr>
          <a:xfrm>
            <a:off x="3152800" y="326743"/>
            <a:ext cx="2570601" cy="2690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7" r="8362"/>
          <a:stretch/>
        </p:blipFill>
        <p:spPr>
          <a:xfrm>
            <a:off x="6105128" y="328853"/>
            <a:ext cx="3241195" cy="2690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r="26049"/>
          <a:stretch/>
        </p:blipFill>
        <p:spPr>
          <a:xfrm>
            <a:off x="389774" y="3140968"/>
            <a:ext cx="2742850" cy="20177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4" r="19416"/>
          <a:stretch/>
        </p:blipFill>
        <p:spPr>
          <a:xfrm>
            <a:off x="3795177" y="3110708"/>
            <a:ext cx="2261745" cy="20373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r="35000"/>
          <a:stretch/>
        </p:blipFill>
        <p:spPr>
          <a:xfrm>
            <a:off x="6767701" y="3076025"/>
            <a:ext cx="2571631" cy="20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3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50" y="0"/>
            <a:ext cx="9906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r="9950"/>
          <a:stretch/>
        </p:blipFill>
        <p:spPr>
          <a:xfrm rot="5400000">
            <a:off x="-370093" y="923263"/>
            <a:ext cx="3076302" cy="19351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9" r="29110"/>
          <a:stretch/>
        </p:blipFill>
        <p:spPr>
          <a:xfrm>
            <a:off x="2216696" y="352698"/>
            <a:ext cx="2554964" cy="21617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6" r="27579"/>
          <a:stretch/>
        </p:blipFill>
        <p:spPr>
          <a:xfrm>
            <a:off x="4874260" y="352698"/>
            <a:ext cx="2946780" cy="21617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12" y="2636912"/>
            <a:ext cx="4560560" cy="20540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4690974"/>
            <a:ext cx="4133674" cy="18617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72" y="4709392"/>
            <a:ext cx="4133675" cy="18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5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61" y="7181"/>
            <a:ext cx="9906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r="22874"/>
          <a:stretch/>
        </p:blipFill>
        <p:spPr>
          <a:xfrm rot="5400000">
            <a:off x="50570" y="2069382"/>
            <a:ext cx="3024336" cy="2733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9" r="18396"/>
          <a:stretch/>
        </p:blipFill>
        <p:spPr>
          <a:xfrm>
            <a:off x="3056538" y="342836"/>
            <a:ext cx="2603709" cy="30243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r="23157"/>
          <a:stretch/>
        </p:blipFill>
        <p:spPr>
          <a:xfrm>
            <a:off x="5745088" y="2060848"/>
            <a:ext cx="3905160" cy="30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1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344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324</Words>
  <Application>Microsoft Office PowerPoint</Application>
  <PresentationFormat>Лист A4 (210x297 мм)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</dc:creator>
  <cp:lastModifiedBy>Привет</cp:lastModifiedBy>
  <cp:revision>6</cp:revision>
  <dcterms:created xsi:type="dcterms:W3CDTF">2023-06-30T09:36:42Z</dcterms:created>
  <dcterms:modified xsi:type="dcterms:W3CDTF">2023-06-30T10:40:34Z</dcterms:modified>
</cp:coreProperties>
</file>