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906000" type="A4"/>
  <p:notesSz cx="68580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5" d="100"/>
          <a:sy n="45" d="100"/>
        </p:scale>
        <p:origin x="-2122" y="22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7999" cy="990599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35024" y="3823715"/>
            <a:ext cx="4175760" cy="4527804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79169" y="2120773"/>
            <a:ext cx="4049267" cy="3429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7999" cy="990599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7636" y="1588897"/>
            <a:ext cx="1014031" cy="294131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97559" y="1846072"/>
            <a:ext cx="3853179" cy="12700"/>
          </a:xfrm>
          <a:custGeom>
            <a:avLst/>
            <a:gdLst/>
            <a:ahLst/>
            <a:cxnLst/>
            <a:rect l="l" t="t" r="r" b="b"/>
            <a:pathLst>
              <a:path w="3853179" h="12700">
                <a:moveTo>
                  <a:pt x="3852621" y="0"/>
                </a:moveTo>
                <a:lnTo>
                  <a:pt x="0" y="0"/>
                </a:lnTo>
                <a:lnTo>
                  <a:pt x="0" y="12192"/>
                </a:lnTo>
                <a:lnTo>
                  <a:pt x="3852621" y="12192"/>
                </a:lnTo>
                <a:lnTo>
                  <a:pt x="38526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4858" y="1588897"/>
            <a:ext cx="3023743" cy="294131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682617" y="1588897"/>
            <a:ext cx="137769" cy="29413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6857999" cy="9905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32889" y="2671699"/>
            <a:ext cx="3792220" cy="878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2" Type="http://schemas.openxmlformats.org/officeDocument/2006/relationships/image" Target="../media/image1.jp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18" Type="http://schemas.openxmlformats.org/officeDocument/2006/relationships/image" Target="../media/image50.png"/><Relationship Id="rId3" Type="http://schemas.openxmlformats.org/officeDocument/2006/relationships/image" Target="../media/image35.png"/><Relationship Id="rId21" Type="http://schemas.openxmlformats.org/officeDocument/2006/relationships/image" Target="../media/image53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49.png"/><Relationship Id="rId25" Type="http://schemas.openxmlformats.org/officeDocument/2006/relationships/image" Target="../media/image57.png"/><Relationship Id="rId2" Type="http://schemas.openxmlformats.org/officeDocument/2006/relationships/image" Target="../media/image34.png"/><Relationship Id="rId16" Type="http://schemas.openxmlformats.org/officeDocument/2006/relationships/image" Target="../media/image48.png"/><Relationship Id="rId20" Type="http://schemas.openxmlformats.org/officeDocument/2006/relationships/image" Target="../media/image5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24" Type="http://schemas.openxmlformats.org/officeDocument/2006/relationships/image" Target="../media/image56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23" Type="http://schemas.openxmlformats.org/officeDocument/2006/relationships/image" Target="../media/image55.png"/><Relationship Id="rId10" Type="http://schemas.openxmlformats.org/officeDocument/2006/relationships/image" Target="../media/image42.png"/><Relationship Id="rId19" Type="http://schemas.openxmlformats.org/officeDocument/2006/relationships/image" Target="../media/image51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Relationship Id="rId22" Type="http://schemas.openxmlformats.org/officeDocument/2006/relationships/image" Target="../media/image5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68.png"/><Relationship Id="rId18" Type="http://schemas.openxmlformats.org/officeDocument/2006/relationships/image" Target="../media/image72.png"/><Relationship Id="rId3" Type="http://schemas.openxmlformats.org/officeDocument/2006/relationships/image" Target="../media/image59.png"/><Relationship Id="rId21" Type="http://schemas.openxmlformats.org/officeDocument/2006/relationships/image" Target="../media/image22.png"/><Relationship Id="rId7" Type="http://schemas.openxmlformats.org/officeDocument/2006/relationships/image" Target="../media/image44.png"/><Relationship Id="rId12" Type="http://schemas.openxmlformats.org/officeDocument/2006/relationships/image" Target="../media/image67.png"/><Relationship Id="rId17" Type="http://schemas.openxmlformats.org/officeDocument/2006/relationships/image" Target="../media/image71.png"/><Relationship Id="rId25" Type="http://schemas.openxmlformats.org/officeDocument/2006/relationships/image" Target="../media/image78.png"/><Relationship Id="rId2" Type="http://schemas.openxmlformats.org/officeDocument/2006/relationships/image" Target="../media/image58.png"/><Relationship Id="rId16" Type="http://schemas.openxmlformats.org/officeDocument/2006/relationships/image" Target="../media/image70.png"/><Relationship Id="rId20" Type="http://schemas.openxmlformats.org/officeDocument/2006/relationships/image" Target="../media/image7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2.png"/><Relationship Id="rId11" Type="http://schemas.openxmlformats.org/officeDocument/2006/relationships/image" Target="../media/image66.png"/><Relationship Id="rId24" Type="http://schemas.openxmlformats.org/officeDocument/2006/relationships/image" Target="../media/image77.png"/><Relationship Id="rId5" Type="http://schemas.openxmlformats.org/officeDocument/2006/relationships/image" Target="../media/image61.png"/><Relationship Id="rId15" Type="http://schemas.openxmlformats.org/officeDocument/2006/relationships/image" Target="../media/image69.png"/><Relationship Id="rId23" Type="http://schemas.openxmlformats.org/officeDocument/2006/relationships/image" Target="../media/image76.png"/><Relationship Id="rId10" Type="http://schemas.openxmlformats.org/officeDocument/2006/relationships/image" Target="../media/image65.png"/><Relationship Id="rId19" Type="http://schemas.openxmlformats.org/officeDocument/2006/relationships/image" Target="../media/image73.png"/><Relationship Id="rId4" Type="http://schemas.openxmlformats.org/officeDocument/2006/relationships/image" Target="../media/image60.png"/><Relationship Id="rId9" Type="http://schemas.openxmlformats.org/officeDocument/2006/relationships/image" Target="../media/image64.png"/><Relationship Id="rId14" Type="http://schemas.openxmlformats.org/officeDocument/2006/relationships/image" Target="../media/image28.png"/><Relationship Id="rId22" Type="http://schemas.openxmlformats.org/officeDocument/2006/relationships/image" Target="../media/image7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79450" marR="5080" indent="-666750">
              <a:lnSpc>
                <a:spcPct val="100000"/>
              </a:lnSpc>
              <a:spcBef>
                <a:spcPts val="95"/>
              </a:spcBef>
            </a:pPr>
            <a:r>
              <a:rPr spc="-55" dirty="0"/>
              <a:t>«Что</a:t>
            </a:r>
            <a:r>
              <a:rPr spc="20" dirty="0"/>
              <a:t> нельзя</a:t>
            </a:r>
            <a:r>
              <a:rPr spc="15" dirty="0"/>
              <a:t> </a:t>
            </a:r>
            <a:r>
              <a:rPr spc="-10" dirty="0"/>
              <a:t>приносить </a:t>
            </a:r>
            <a:r>
              <a:rPr spc="-685" dirty="0"/>
              <a:t> </a:t>
            </a:r>
            <a:r>
              <a:rPr spc="-55" dirty="0"/>
              <a:t>в</a:t>
            </a:r>
            <a:r>
              <a:rPr spc="40" dirty="0"/>
              <a:t> </a:t>
            </a:r>
            <a:r>
              <a:rPr spc="25" dirty="0"/>
              <a:t>детский</a:t>
            </a:r>
            <a:r>
              <a:rPr spc="65" dirty="0"/>
              <a:t> </a:t>
            </a:r>
            <a:r>
              <a:rPr spc="95" dirty="0"/>
              <a:t>сад»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7999" cy="9905997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897559" y="1558416"/>
            <a:ext cx="3923029" cy="294640"/>
            <a:chOff x="897559" y="1558416"/>
            <a:chExt cx="3923029" cy="29464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7636" y="1558416"/>
              <a:ext cx="1014031" cy="294131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897559" y="1815591"/>
              <a:ext cx="3853179" cy="12700"/>
            </a:xfrm>
            <a:custGeom>
              <a:avLst/>
              <a:gdLst/>
              <a:ahLst/>
              <a:cxnLst/>
              <a:rect l="l" t="t" r="r" b="b"/>
              <a:pathLst>
                <a:path w="3853179" h="12700">
                  <a:moveTo>
                    <a:pt x="3852621" y="0"/>
                  </a:moveTo>
                  <a:lnTo>
                    <a:pt x="0" y="0"/>
                  </a:lnTo>
                  <a:lnTo>
                    <a:pt x="0" y="12191"/>
                  </a:lnTo>
                  <a:lnTo>
                    <a:pt x="3852621" y="12191"/>
                  </a:lnTo>
                  <a:lnTo>
                    <a:pt x="385262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84858" y="1558416"/>
              <a:ext cx="3023743" cy="29413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82617" y="1558416"/>
              <a:ext cx="137769" cy="294131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897636" y="2248789"/>
            <a:ext cx="4582795" cy="538480"/>
            <a:chOff x="897636" y="2248789"/>
            <a:chExt cx="4582795" cy="538480"/>
          </a:xfrm>
        </p:grpSpPr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7636" y="2248789"/>
              <a:ext cx="4582795" cy="29413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97636" y="2492629"/>
              <a:ext cx="472820" cy="294131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897636" y="2844749"/>
            <a:ext cx="4678045" cy="774700"/>
            <a:chOff x="897636" y="2844749"/>
            <a:chExt cx="4678045" cy="774700"/>
          </a:xfrm>
        </p:grpSpPr>
        <p:pic>
          <p:nvPicPr>
            <p:cNvPr id="12" name="object 1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97636" y="2844749"/>
              <a:ext cx="4678045" cy="286816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97636" y="3088208"/>
              <a:ext cx="3937889" cy="286816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97636" y="3332734"/>
              <a:ext cx="1842516" cy="286511"/>
            </a:xfrm>
            <a:prstGeom prst="rect">
              <a:avLst/>
            </a:prstGeom>
          </p:spPr>
        </p:pic>
      </p:grpSp>
      <p:grpSp>
        <p:nvGrpSpPr>
          <p:cNvPr id="15" name="object 15"/>
          <p:cNvGrpSpPr/>
          <p:nvPr/>
        </p:nvGrpSpPr>
        <p:grpSpPr>
          <a:xfrm>
            <a:off x="897636" y="3677158"/>
            <a:ext cx="4693920" cy="1750060"/>
            <a:chOff x="897636" y="3677158"/>
            <a:chExt cx="4693920" cy="1750060"/>
          </a:xfrm>
        </p:grpSpPr>
        <p:pic>
          <p:nvPicPr>
            <p:cNvPr id="16" name="object 1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97636" y="3677158"/>
              <a:ext cx="2939795" cy="286512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714877" y="3677158"/>
              <a:ext cx="290322" cy="286512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97636" y="3920998"/>
              <a:ext cx="2401697" cy="286512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165983" y="3920998"/>
              <a:ext cx="2106422" cy="28651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97636" y="4164838"/>
              <a:ext cx="3923665" cy="286512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897636" y="4408678"/>
              <a:ext cx="4693666" cy="28651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97636" y="4652467"/>
              <a:ext cx="3555619" cy="286816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897636" y="4896053"/>
              <a:ext cx="4642739" cy="286816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897636" y="5140452"/>
              <a:ext cx="1692910" cy="286512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460371" y="5140452"/>
              <a:ext cx="1519174" cy="286512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841368" y="5140452"/>
              <a:ext cx="182879" cy="286512"/>
            </a:xfrm>
            <a:prstGeom prst="rect">
              <a:avLst/>
            </a:prstGeom>
          </p:spPr>
        </p:pic>
      </p:grpSp>
      <p:grpSp>
        <p:nvGrpSpPr>
          <p:cNvPr id="27" name="object 27"/>
          <p:cNvGrpSpPr/>
          <p:nvPr/>
        </p:nvGrpSpPr>
        <p:grpSpPr>
          <a:xfrm>
            <a:off x="897636" y="5826252"/>
            <a:ext cx="4533900" cy="1024255"/>
            <a:chOff x="897636" y="5826252"/>
            <a:chExt cx="4533900" cy="1024255"/>
          </a:xfrm>
        </p:grpSpPr>
        <p:pic>
          <p:nvPicPr>
            <p:cNvPr id="28" name="object 28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897636" y="5826252"/>
              <a:ext cx="4084574" cy="294132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897636" y="6070092"/>
              <a:ext cx="1142199" cy="294132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912874" y="6076188"/>
              <a:ext cx="3518280" cy="286512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897636" y="6320028"/>
              <a:ext cx="4205351" cy="286512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897636" y="6563563"/>
              <a:ext cx="3567049" cy="286816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4345813" y="6563563"/>
              <a:ext cx="187451" cy="286816"/>
            </a:xfrm>
            <a:prstGeom prst="rect">
              <a:avLst/>
            </a:prstGeom>
          </p:spPr>
        </p:pic>
      </p:grpSp>
      <p:grpSp>
        <p:nvGrpSpPr>
          <p:cNvPr id="34" name="object 34"/>
          <p:cNvGrpSpPr/>
          <p:nvPr/>
        </p:nvGrpSpPr>
        <p:grpSpPr>
          <a:xfrm>
            <a:off x="897636" y="7248397"/>
            <a:ext cx="4523105" cy="1024255"/>
            <a:chOff x="897636" y="7248397"/>
            <a:chExt cx="4523105" cy="1024255"/>
          </a:xfrm>
        </p:grpSpPr>
        <p:pic>
          <p:nvPicPr>
            <p:cNvPr id="35" name="object 35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897636" y="7248397"/>
              <a:ext cx="3944112" cy="294131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700905" y="7254493"/>
              <a:ext cx="185623" cy="286512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897636" y="7498333"/>
              <a:ext cx="4523105" cy="286512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897636" y="7742173"/>
              <a:ext cx="3506597" cy="286512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897636" y="7986013"/>
              <a:ext cx="2434590" cy="28651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97636" y="2340229"/>
            <a:ext cx="4518025" cy="1116330"/>
            <a:chOff x="897636" y="2340229"/>
            <a:chExt cx="4518025" cy="111633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7636" y="2340229"/>
              <a:ext cx="2437765" cy="294131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07131" y="2346325"/>
              <a:ext cx="2208148" cy="28651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7636" y="2620645"/>
              <a:ext cx="4333748" cy="28651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97636" y="2895041"/>
              <a:ext cx="3899280" cy="28681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7636" y="3169666"/>
              <a:ext cx="1746123" cy="286511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897636" y="3546094"/>
            <a:ext cx="4840605" cy="1109980"/>
            <a:chOff x="897636" y="3546094"/>
            <a:chExt cx="4840605" cy="1109980"/>
          </a:xfrm>
        </p:grpSpPr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97636" y="3546094"/>
              <a:ext cx="299923" cy="28651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97584" y="3546094"/>
              <a:ext cx="3088386" cy="28651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97636" y="3820414"/>
              <a:ext cx="4525137" cy="28651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97636" y="4094734"/>
              <a:ext cx="4840605" cy="2865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97636" y="4369054"/>
              <a:ext cx="4166108" cy="28651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937506" y="4369054"/>
              <a:ext cx="128015" cy="286512"/>
            </a:xfrm>
            <a:prstGeom prst="rect">
              <a:avLst/>
            </a:prstGeom>
          </p:spPr>
        </p:pic>
      </p:grpSp>
      <p:grpSp>
        <p:nvGrpSpPr>
          <p:cNvPr id="15" name="object 15"/>
          <p:cNvGrpSpPr/>
          <p:nvPr/>
        </p:nvGrpSpPr>
        <p:grpSpPr>
          <a:xfrm>
            <a:off x="897636" y="5114544"/>
            <a:ext cx="4399280" cy="1390015"/>
            <a:chOff x="897636" y="5114544"/>
            <a:chExt cx="4399280" cy="1390015"/>
          </a:xfrm>
        </p:grpSpPr>
        <p:pic>
          <p:nvPicPr>
            <p:cNvPr id="16" name="object 1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97636" y="5114544"/>
              <a:ext cx="4159758" cy="294132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97636" y="5388864"/>
              <a:ext cx="4399280" cy="294132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97636" y="5663184"/>
              <a:ext cx="2199640" cy="294132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967862" y="5669280"/>
              <a:ext cx="256031" cy="28651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3158362" y="5669280"/>
              <a:ext cx="2135505" cy="286512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897636" y="5943600"/>
              <a:ext cx="4064762" cy="28651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897636" y="6217919"/>
              <a:ext cx="3847719" cy="286512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617084" y="6217919"/>
              <a:ext cx="128015" cy="286512"/>
            </a:xfrm>
            <a:prstGeom prst="rect">
              <a:avLst/>
            </a:prstGeom>
          </p:spPr>
        </p:pic>
      </p:grpSp>
      <p:grpSp>
        <p:nvGrpSpPr>
          <p:cNvPr id="24" name="object 24"/>
          <p:cNvGrpSpPr/>
          <p:nvPr/>
        </p:nvGrpSpPr>
        <p:grpSpPr>
          <a:xfrm>
            <a:off x="897636" y="6963409"/>
            <a:ext cx="4826635" cy="1390015"/>
            <a:chOff x="897636" y="6963409"/>
            <a:chExt cx="4826635" cy="1390015"/>
          </a:xfrm>
        </p:grpSpPr>
        <p:pic>
          <p:nvPicPr>
            <p:cNvPr id="25" name="object 2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897636" y="6963409"/>
              <a:ext cx="2237486" cy="294131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995294" y="6969505"/>
              <a:ext cx="2008505" cy="286512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897636" y="7243825"/>
              <a:ext cx="4390390" cy="286512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897636" y="7518145"/>
              <a:ext cx="4310253" cy="286512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897636" y="7792465"/>
              <a:ext cx="4826635" cy="286512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897636" y="8066785"/>
              <a:ext cx="1255102" cy="28651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97636" y="2340229"/>
            <a:ext cx="4700270" cy="1116330"/>
            <a:chOff x="897636" y="2340229"/>
            <a:chExt cx="4700270" cy="111633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7636" y="2340229"/>
              <a:ext cx="1834895" cy="294131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1434" y="2346325"/>
              <a:ext cx="2532126" cy="28651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7636" y="2620645"/>
              <a:ext cx="3930650" cy="28651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97636" y="2895041"/>
              <a:ext cx="4700270" cy="28681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7636" y="3169666"/>
              <a:ext cx="3426079" cy="286511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205605" y="3169666"/>
              <a:ext cx="128015" cy="286511"/>
            </a:xfrm>
            <a:prstGeom prst="rect">
              <a:avLst/>
            </a:prstGeom>
          </p:spPr>
        </p:pic>
      </p:grpSp>
      <p:grpSp>
        <p:nvGrpSpPr>
          <p:cNvPr id="9" name="object 9"/>
          <p:cNvGrpSpPr/>
          <p:nvPr/>
        </p:nvGrpSpPr>
        <p:grpSpPr>
          <a:xfrm>
            <a:off x="897636" y="3914902"/>
            <a:ext cx="3871595" cy="294640"/>
            <a:chOff x="897636" y="3914902"/>
            <a:chExt cx="3871595" cy="294640"/>
          </a:xfrm>
        </p:grpSpPr>
        <p:pic>
          <p:nvPicPr>
            <p:cNvPr id="10" name="object 1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97636" y="3914902"/>
              <a:ext cx="3827653" cy="29413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583557" y="3920998"/>
              <a:ext cx="185623" cy="286512"/>
            </a:xfrm>
            <a:prstGeom prst="rect">
              <a:avLst/>
            </a:prstGeom>
          </p:spPr>
        </p:pic>
      </p:grpSp>
      <p:grpSp>
        <p:nvGrpSpPr>
          <p:cNvPr id="12" name="object 12"/>
          <p:cNvGrpSpPr/>
          <p:nvPr/>
        </p:nvGrpSpPr>
        <p:grpSpPr>
          <a:xfrm>
            <a:off x="897636" y="4297426"/>
            <a:ext cx="4900295" cy="1109980"/>
            <a:chOff x="897636" y="4297426"/>
            <a:chExt cx="4900295" cy="1109980"/>
          </a:xfrm>
        </p:grpSpPr>
        <p:pic>
          <p:nvPicPr>
            <p:cNvPr id="13" name="object 1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97636" y="4297426"/>
              <a:ext cx="3965321" cy="28651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97636" y="4571746"/>
              <a:ext cx="4002659" cy="286512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97636" y="4845761"/>
              <a:ext cx="4900168" cy="286816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97636" y="5120640"/>
              <a:ext cx="3819144" cy="286512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585081" y="5120640"/>
              <a:ext cx="187909" cy="286512"/>
            </a:xfrm>
            <a:prstGeom prst="rect">
              <a:avLst/>
            </a:prstGeom>
          </p:spPr>
        </p:pic>
      </p:grpSp>
      <p:grpSp>
        <p:nvGrpSpPr>
          <p:cNvPr id="18" name="object 18"/>
          <p:cNvGrpSpPr/>
          <p:nvPr/>
        </p:nvGrpSpPr>
        <p:grpSpPr>
          <a:xfrm>
            <a:off x="897636" y="5871971"/>
            <a:ext cx="3783965" cy="836930"/>
            <a:chOff x="897636" y="5871971"/>
            <a:chExt cx="3783965" cy="836930"/>
          </a:xfrm>
        </p:grpSpPr>
        <p:pic>
          <p:nvPicPr>
            <p:cNvPr id="19" name="object 1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97636" y="5871971"/>
              <a:ext cx="556641" cy="28651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342898" y="5871971"/>
              <a:ext cx="3338576" cy="286512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97636" y="6146291"/>
              <a:ext cx="1972945" cy="28651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754503" y="6140195"/>
              <a:ext cx="1554861" cy="294132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897636" y="6414465"/>
              <a:ext cx="2718054" cy="294436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3486277" y="6414465"/>
              <a:ext cx="1105992" cy="294436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4454016" y="6420561"/>
              <a:ext cx="182879" cy="286816"/>
            </a:xfrm>
            <a:prstGeom prst="rect">
              <a:avLst/>
            </a:prstGeom>
          </p:spPr>
        </p:pic>
      </p:grpSp>
      <p:grpSp>
        <p:nvGrpSpPr>
          <p:cNvPr id="26" name="object 26"/>
          <p:cNvGrpSpPr/>
          <p:nvPr/>
        </p:nvGrpSpPr>
        <p:grpSpPr>
          <a:xfrm>
            <a:off x="897636" y="7167626"/>
            <a:ext cx="4391660" cy="568960"/>
            <a:chOff x="897636" y="7167626"/>
            <a:chExt cx="4391660" cy="568960"/>
          </a:xfrm>
        </p:grpSpPr>
        <p:pic>
          <p:nvPicPr>
            <p:cNvPr id="27" name="object 27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897636" y="7167626"/>
              <a:ext cx="1251927" cy="294131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010410" y="7167626"/>
              <a:ext cx="256031" cy="294131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2205863" y="7167626"/>
              <a:ext cx="3083433" cy="294131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897636" y="7441946"/>
              <a:ext cx="3876166" cy="29413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</Words>
  <Application>Microsoft Office PowerPoint</Application>
  <PresentationFormat>Лист A4 (210x297 мм)</PresentationFormat>
  <Paragraphs>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«Что нельзя приносить  в детский сад»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родителей</dc:title>
  <dc:creator>Елизавета</dc:creator>
  <cp:lastModifiedBy>Привет</cp:lastModifiedBy>
  <cp:revision>1</cp:revision>
  <dcterms:created xsi:type="dcterms:W3CDTF">2023-04-03T07:11:43Z</dcterms:created>
  <dcterms:modified xsi:type="dcterms:W3CDTF">2023-04-03T11:43:14Z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2023-04-03T00:00:00Z</vt:filetime>
  </property>
</Properties>
</file>