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227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70"/>
            <a:ext cx="6858000" cy="989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26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5206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8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990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19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5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75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Лист A4 (210x297 мм)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Привет</dc:creator>
  <cp:lastModifiedBy>Привет</cp:lastModifiedBy>
  <cp:revision>1</cp:revision>
  <dcterms:created xsi:type="dcterms:W3CDTF">2023-07-17T16:11:38Z</dcterms:created>
  <dcterms:modified xsi:type="dcterms:W3CDTF">2023-07-17T16:16:06Z</dcterms:modified>
</cp:coreProperties>
</file>