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50" y="-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906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Статья «Как мы сажали лук»</a:t>
            </a: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Utsaah" panose="020B0604020202020204" pitchFamily="34" charset="0"/>
              </a:rPr>
              <a:t>Раз, два, три, четыре, пять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Utsaah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Utsaah" panose="020B0604020202020204" pitchFamily="34" charset="0"/>
              </a:rPr>
              <a:t>Мы собрались лук сажать!</a:t>
            </a: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Utsaah" panose="020B0604020202020204" pitchFamily="34" charset="0"/>
              </a:rPr>
              <a:t>Дружно, весело трудились,</a:t>
            </a: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Utsaah" panose="020B0604020202020204" pitchFamily="34" charset="0"/>
              </a:rPr>
              <a:t> Поливали – не ленились</a:t>
            </a:r>
          </a:p>
          <a:p>
            <a:r>
              <a:rPr lang="ru-RU" sz="2000" dirty="0">
                <a:latin typeface="Times New Roman" panose="02020603050405020304" pitchFamily="18" charset="0"/>
                <a:cs typeface="Utsaah" panose="020B0604020202020204" pitchFamily="34" charset="0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окном тает снег, а до первой зеленой травки еще долго, так приятно увидеть на подоконнике свежую зелень! Огород на подоконнике в группе является очень интересным занятием, особенно ранней весной, когда хочется не только отведать свежие дары природы, но и посмотреть на цвета зелени. И нет ничего приятнее, когда первая зелень поспевает прямо у ребят на глазах. Это может быть лук. Мы с нашими малышами , тоже решили, что вырастить зеленые перья лука будет нам  по силам. Для этого они взяли землю для овощей и совочками наложили полный ящик. С интересом рассмотрели луковицы.  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старательно с желанием посадили лук. Выращивание на подоконнике лука способствует развитию любознательности и наблюдательности у детей, это помогает лучше познать растительную жизнь. Когда мы посадили лук, то у нас возникла идея….А что если нам посадить цветы, для наших вазонов на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улице. Малыши охотно со мной согласились и мы посадили цветы «Портулак».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5" y="5197102"/>
            <a:ext cx="3600400" cy="16201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9" b="16774"/>
          <a:stretch/>
        </p:blipFill>
        <p:spPr>
          <a:xfrm>
            <a:off x="3924811" y="4899112"/>
            <a:ext cx="1604253" cy="18899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7" b="10108"/>
          <a:stretch/>
        </p:blipFill>
        <p:spPr>
          <a:xfrm>
            <a:off x="5673080" y="4899112"/>
            <a:ext cx="1296144" cy="19484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5"/>
          <a:stretch/>
        </p:blipFill>
        <p:spPr>
          <a:xfrm>
            <a:off x="7257256" y="5108480"/>
            <a:ext cx="2458065" cy="15296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613" l="9963" r="899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603" y="476672"/>
            <a:ext cx="2288461" cy="14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34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42" y="40265"/>
            <a:ext cx="9906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0231" y="0"/>
            <a:ext cx="9906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возникает умение радоваться красоте выращиваемых растений, гордиться результатами своего труда. Влияние окружающего мира на развитие ребёнка огромно. Знакомство с бесконечными, постоянно изменяющимися явлениями начинается с первых лет жизни малыша. Явления и объекты природы привлекают детей красотой, яркостью красок, разнообразием. Наблюдая за ними, ребята обогащают свой чувственный опыт, на котором и основывается их дальнейшее творчество.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лука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 эксперимент, и опыт, и первые зеленые витамины. И нет ничего приятнее, когда первая зелень поспевает прямо у ребят на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глазах.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 ребят возникает умение радоваться красоте выращиваемых растений и гордиться результатами своего труда.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   Процесс посадки лука для детей был интересным, а теперь все с нетерпением будут ждать результата!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/>
          <a:stretch/>
        </p:blipFill>
        <p:spPr>
          <a:xfrm>
            <a:off x="-35893" y="3049008"/>
            <a:ext cx="2828654" cy="18459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" r="23325"/>
          <a:stretch/>
        </p:blipFill>
        <p:spPr>
          <a:xfrm>
            <a:off x="3006293" y="2844413"/>
            <a:ext cx="2425227" cy="19119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" t="25161" b="33764"/>
          <a:stretch/>
        </p:blipFill>
        <p:spPr>
          <a:xfrm>
            <a:off x="5601072" y="2844412"/>
            <a:ext cx="2345643" cy="18357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8" t="22888" b="42296"/>
          <a:stretch/>
        </p:blipFill>
        <p:spPr>
          <a:xfrm>
            <a:off x="3046918" y="4894943"/>
            <a:ext cx="2418138" cy="19519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1" t="17205" r="10156" b="46451"/>
          <a:stretch/>
        </p:blipFill>
        <p:spPr>
          <a:xfrm>
            <a:off x="8022483" y="2840180"/>
            <a:ext cx="1883517" cy="17983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9" r="21241"/>
          <a:stretch/>
        </p:blipFill>
        <p:spPr>
          <a:xfrm>
            <a:off x="416496" y="4916441"/>
            <a:ext cx="2203504" cy="19083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4"/>
          <a:stretch/>
        </p:blipFill>
        <p:spPr>
          <a:xfrm>
            <a:off x="5917322" y="4680875"/>
            <a:ext cx="3716198" cy="17800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77136" y="646094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Написала: Нагибина О.Г..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5481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118</Words>
  <Application>Microsoft Office PowerPoint</Application>
  <PresentationFormat>Лист A4 (210x297 мм)</PresentationFormat>
  <Paragraphs>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8</cp:revision>
  <dcterms:created xsi:type="dcterms:W3CDTF">2023-03-23T09:14:46Z</dcterms:created>
  <dcterms:modified xsi:type="dcterms:W3CDTF">2023-03-27T08:23:31Z</dcterms:modified>
</cp:coreProperties>
</file>